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object 393"/>
          <p:cNvSpPr/>
          <p:nvPr/>
        </p:nvSpPr>
        <p:spPr>
          <a:xfrm>
            <a:off x="347472" y="750570"/>
            <a:ext cx="2990087" cy="134111"/>
          </a:xfrm>
          <a:custGeom>
            <a:avLst/>
            <a:gdLst/>
            <a:ahLst/>
            <a:cxnLst/>
            <a:rect l="l" t="t" r="r" b="b"/>
            <a:pathLst>
              <a:path w="2990087" h="134111">
                <a:moveTo>
                  <a:pt x="0" y="134111"/>
                </a:moveTo>
                <a:lnTo>
                  <a:pt x="2990087" y="134111"/>
                </a:lnTo>
                <a:lnTo>
                  <a:pt x="2990087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277368" y="750570"/>
            <a:ext cx="3130296" cy="134111"/>
          </a:xfrm>
          <a:custGeom>
            <a:avLst/>
            <a:gdLst/>
            <a:ahLst/>
            <a:cxnLst/>
            <a:rect l="l" t="t" r="r" b="b"/>
            <a:pathLst>
              <a:path w="3130296" h="134111">
                <a:moveTo>
                  <a:pt x="3130296" y="0"/>
                </a:moveTo>
                <a:lnTo>
                  <a:pt x="3060192" y="0"/>
                </a:lnTo>
                <a:lnTo>
                  <a:pt x="3060192" y="134111"/>
                </a:lnTo>
                <a:lnTo>
                  <a:pt x="3130296" y="134111"/>
                </a:lnTo>
                <a:lnTo>
                  <a:pt x="3130296" y="0"/>
                </a:lnTo>
                <a:close/>
              </a:path>
              <a:path w="3130296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3483864" y="750570"/>
            <a:ext cx="777239" cy="134111"/>
          </a:xfrm>
          <a:custGeom>
            <a:avLst/>
            <a:gdLst/>
            <a:ahLst/>
            <a:cxnLst/>
            <a:rect l="l" t="t" r="r" b="b"/>
            <a:pathLst>
              <a:path w="777239" h="134111">
                <a:moveTo>
                  <a:pt x="0" y="134111"/>
                </a:moveTo>
                <a:lnTo>
                  <a:pt x="777239" y="134111"/>
                </a:lnTo>
                <a:lnTo>
                  <a:pt x="777239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3413760" y="750570"/>
            <a:ext cx="917448" cy="134111"/>
          </a:xfrm>
          <a:custGeom>
            <a:avLst/>
            <a:gdLst/>
            <a:ahLst/>
            <a:cxnLst/>
            <a:rect l="l" t="t" r="r" b="b"/>
            <a:pathLst>
              <a:path w="917448" h="134111">
                <a:moveTo>
                  <a:pt x="917447" y="0"/>
                </a:moveTo>
                <a:lnTo>
                  <a:pt x="847343" y="0"/>
                </a:lnTo>
                <a:lnTo>
                  <a:pt x="847343" y="134111"/>
                </a:lnTo>
                <a:lnTo>
                  <a:pt x="917447" y="134111"/>
                </a:lnTo>
                <a:lnTo>
                  <a:pt x="917447" y="0"/>
                </a:lnTo>
                <a:close/>
              </a:path>
              <a:path w="917448" h="134111">
                <a:moveTo>
                  <a:pt x="70103" y="0"/>
                </a:moveTo>
                <a:lnTo>
                  <a:pt x="0" y="0"/>
                </a:lnTo>
                <a:lnTo>
                  <a:pt x="0" y="134111"/>
                </a:lnTo>
                <a:lnTo>
                  <a:pt x="70103" y="134111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4406645" y="750570"/>
            <a:ext cx="1453896" cy="134111"/>
          </a:xfrm>
          <a:custGeom>
            <a:avLst/>
            <a:gdLst/>
            <a:ahLst/>
            <a:cxnLst/>
            <a:rect l="l" t="t" r="r" b="b"/>
            <a:pathLst>
              <a:path w="1453896" h="134111">
                <a:moveTo>
                  <a:pt x="0" y="134111"/>
                </a:moveTo>
                <a:lnTo>
                  <a:pt x="1453896" y="134111"/>
                </a:lnTo>
                <a:lnTo>
                  <a:pt x="145389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4337303" y="750570"/>
            <a:ext cx="1594103" cy="134111"/>
          </a:xfrm>
          <a:custGeom>
            <a:avLst/>
            <a:gdLst/>
            <a:ahLst/>
            <a:cxnLst/>
            <a:rect l="l" t="t" r="r" b="b"/>
            <a:pathLst>
              <a:path w="1594103" h="134111">
                <a:moveTo>
                  <a:pt x="1594103" y="0"/>
                </a:moveTo>
                <a:lnTo>
                  <a:pt x="1523237" y="0"/>
                </a:lnTo>
                <a:lnTo>
                  <a:pt x="1523237" y="134111"/>
                </a:lnTo>
                <a:lnTo>
                  <a:pt x="1594103" y="134111"/>
                </a:lnTo>
                <a:lnTo>
                  <a:pt x="1594103" y="0"/>
                </a:lnTo>
                <a:close/>
              </a:path>
              <a:path w="1594103" h="134111">
                <a:moveTo>
                  <a:pt x="69341" y="0"/>
                </a:moveTo>
                <a:lnTo>
                  <a:pt x="0" y="0"/>
                </a:lnTo>
                <a:lnTo>
                  <a:pt x="0" y="134111"/>
                </a:lnTo>
                <a:lnTo>
                  <a:pt x="69341" y="134111"/>
                </a:lnTo>
                <a:lnTo>
                  <a:pt x="69341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6006845" y="750570"/>
            <a:ext cx="1454658" cy="134111"/>
          </a:xfrm>
          <a:custGeom>
            <a:avLst/>
            <a:gdLst/>
            <a:ahLst/>
            <a:cxnLst/>
            <a:rect l="l" t="t" r="r" b="b"/>
            <a:pathLst>
              <a:path w="1454658" h="134111">
                <a:moveTo>
                  <a:pt x="0" y="134111"/>
                </a:moveTo>
                <a:lnTo>
                  <a:pt x="1454658" y="134111"/>
                </a:lnTo>
                <a:lnTo>
                  <a:pt x="1454658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5937503" y="750570"/>
            <a:ext cx="1594103" cy="134111"/>
          </a:xfrm>
          <a:custGeom>
            <a:avLst/>
            <a:gdLst/>
            <a:ahLst/>
            <a:cxnLst/>
            <a:rect l="l" t="t" r="r" b="b"/>
            <a:pathLst>
              <a:path w="1594103" h="134111">
                <a:moveTo>
                  <a:pt x="1594103" y="0"/>
                </a:moveTo>
                <a:lnTo>
                  <a:pt x="1523999" y="0"/>
                </a:lnTo>
                <a:lnTo>
                  <a:pt x="1523999" y="134111"/>
                </a:lnTo>
                <a:lnTo>
                  <a:pt x="1594103" y="134111"/>
                </a:lnTo>
                <a:lnTo>
                  <a:pt x="1594103" y="0"/>
                </a:lnTo>
                <a:close/>
              </a:path>
              <a:path w="1594103" h="134111">
                <a:moveTo>
                  <a:pt x="69341" y="0"/>
                </a:moveTo>
                <a:lnTo>
                  <a:pt x="0" y="0"/>
                </a:lnTo>
                <a:lnTo>
                  <a:pt x="0" y="134111"/>
                </a:lnTo>
                <a:lnTo>
                  <a:pt x="69341" y="134111"/>
                </a:lnTo>
                <a:lnTo>
                  <a:pt x="69341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271272" y="747521"/>
            <a:ext cx="7266431" cy="0"/>
          </a:xfrm>
          <a:custGeom>
            <a:avLst/>
            <a:gdLst/>
            <a:ahLst/>
            <a:cxnLst/>
            <a:rect l="l" t="t" r="r" b="b"/>
            <a:pathLst>
              <a:path w="7266431" h="0">
                <a:moveTo>
                  <a:pt x="0" y="0"/>
                </a:moveTo>
                <a:lnTo>
                  <a:pt x="726643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3410712" y="750570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4334255" y="750570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5934455" y="750570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271272" y="887729"/>
            <a:ext cx="7266431" cy="0"/>
          </a:xfrm>
          <a:custGeom>
            <a:avLst/>
            <a:gdLst/>
            <a:ahLst/>
            <a:cxnLst/>
            <a:rect l="l" t="t" r="r" b="b"/>
            <a:pathLst>
              <a:path w="7266431" h="0">
                <a:moveTo>
                  <a:pt x="0" y="0"/>
                </a:moveTo>
                <a:lnTo>
                  <a:pt x="72664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3410712" y="890777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4334255" y="890777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5934455" y="890777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347472" y="1074420"/>
            <a:ext cx="3457194" cy="134111"/>
          </a:xfrm>
          <a:custGeom>
            <a:avLst/>
            <a:gdLst/>
            <a:ahLst/>
            <a:cxnLst/>
            <a:rect l="l" t="t" r="r" b="b"/>
            <a:pathLst>
              <a:path w="3457194" h="134111">
                <a:moveTo>
                  <a:pt x="0" y="134111"/>
                </a:moveTo>
                <a:lnTo>
                  <a:pt x="3457194" y="134111"/>
                </a:lnTo>
                <a:lnTo>
                  <a:pt x="3457194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277368" y="1074420"/>
            <a:ext cx="3596640" cy="134111"/>
          </a:xfrm>
          <a:custGeom>
            <a:avLst/>
            <a:gdLst/>
            <a:ahLst/>
            <a:cxnLst/>
            <a:rect l="l" t="t" r="r" b="b"/>
            <a:pathLst>
              <a:path w="3596640" h="134111">
                <a:moveTo>
                  <a:pt x="3596639" y="0"/>
                </a:moveTo>
                <a:lnTo>
                  <a:pt x="3527297" y="0"/>
                </a:lnTo>
                <a:lnTo>
                  <a:pt x="3527297" y="134111"/>
                </a:lnTo>
                <a:lnTo>
                  <a:pt x="3596639" y="134111"/>
                </a:lnTo>
                <a:lnTo>
                  <a:pt x="3596639" y="0"/>
                </a:lnTo>
                <a:close/>
              </a:path>
              <a:path w="3596640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3950207" y="1074420"/>
            <a:ext cx="1682496" cy="134111"/>
          </a:xfrm>
          <a:custGeom>
            <a:avLst/>
            <a:gdLst/>
            <a:ahLst/>
            <a:cxnLst/>
            <a:rect l="l" t="t" r="r" b="b"/>
            <a:pathLst>
              <a:path w="1682496" h="134111">
                <a:moveTo>
                  <a:pt x="0" y="134111"/>
                </a:moveTo>
                <a:lnTo>
                  <a:pt x="1682496" y="134111"/>
                </a:lnTo>
                <a:lnTo>
                  <a:pt x="168249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3880103" y="1074420"/>
            <a:ext cx="1822703" cy="134111"/>
          </a:xfrm>
          <a:custGeom>
            <a:avLst/>
            <a:gdLst/>
            <a:ahLst/>
            <a:cxnLst/>
            <a:rect l="l" t="t" r="r" b="b"/>
            <a:pathLst>
              <a:path w="1822703" h="134111">
                <a:moveTo>
                  <a:pt x="1822703" y="0"/>
                </a:moveTo>
                <a:lnTo>
                  <a:pt x="1752599" y="0"/>
                </a:lnTo>
                <a:lnTo>
                  <a:pt x="1752599" y="134111"/>
                </a:lnTo>
                <a:lnTo>
                  <a:pt x="1822703" y="134111"/>
                </a:lnTo>
                <a:lnTo>
                  <a:pt x="1822703" y="0"/>
                </a:lnTo>
                <a:close/>
              </a:path>
              <a:path w="1822703" h="134111">
                <a:moveTo>
                  <a:pt x="70103" y="0"/>
                </a:moveTo>
                <a:lnTo>
                  <a:pt x="0" y="0"/>
                </a:lnTo>
                <a:lnTo>
                  <a:pt x="0" y="134111"/>
                </a:lnTo>
                <a:lnTo>
                  <a:pt x="70103" y="134111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5779007" y="1074420"/>
            <a:ext cx="1682496" cy="134111"/>
          </a:xfrm>
          <a:custGeom>
            <a:avLst/>
            <a:gdLst/>
            <a:ahLst/>
            <a:cxnLst/>
            <a:rect l="l" t="t" r="r" b="b"/>
            <a:pathLst>
              <a:path w="1682496" h="134111">
                <a:moveTo>
                  <a:pt x="0" y="134111"/>
                </a:moveTo>
                <a:lnTo>
                  <a:pt x="1682496" y="134111"/>
                </a:lnTo>
                <a:lnTo>
                  <a:pt x="168249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5708903" y="1074420"/>
            <a:ext cx="1822703" cy="134111"/>
          </a:xfrm>
          <a:custGeom>
            <a:avLst/>
            <a:gdLst/>
            <a:ahLst/>
            <a:cxnLst/>
            <a:rect l="l" t="t" r="r" b="b"/>
            <a:pathLst>
              <a:path w="1822703" h="134111">
                <a:moveTo>
                  <a:pt x="1822703" y="0"/>
                </a:moveTo>
                <a:lnTo>
                  <a:pt x="1752599" y="0"/>
                </a:lnTo>
                <a:lnTo>
                  <a:pt x="1752599" y="134111"/>
                </a:lnTo>
                <a:lnTo>
                  <a:pt x="1822703" y="134111"/>
                </a:lnTo>
                <a:lnTo>
                  <a:pt x="1822703" y="0"/>
                </a:lnTo>
                <a:close/>
              </a:path>
              <a:path w="1822703" h="134111">
                <a:moveTo>
                  <a:pt x="70103" y="0"/>
                </a:moveTo>
                <a:lnTo>
                  <a:pt x="0" y="0"/>
                </a:lnTo>
                <a:lnTo>
                  <a:pt x="0" y="134111"/>
                </a:lnTo>
                <a:lnTo>
                  <a:pt x="70103" y="134111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271272" y="1071371"/>
            <a:ext cx="4066032" cy="0"/>
          </a:xfrm>
          <a:custGeom>
            <a:avLst/>
            <a:gdLst/>
            <a:ahLst/>
            <a:cxnLst/>
            <a:rect l="l" t="t" r="r" b="b"/>
            <a:pathLst>
              <a:path w="4066032" h="0">
                <a:moveTo>
                  <a:pt x="0" y="0"/>
                </a:moveTo>
                <a:lnTo>
                  <a:pt x="406603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4337303" y="1071371"/>
            <a:ext cx="1365503" cy="0"/>
          </a:xfrm>
          <a:custGeom>
            <a:avLst/>
            <a:gdLst/>
            <a:ahLst/>
            <a:cxnLst/>
            <a:rect l="l" t="t" r="r" b="b"/>
            <a:pathLst>
              <a:path w="1365503" h="0">
                <a:moveTo>
                  <a:pt x="0" y="0"/>
                </a:moveTo>
                <a:lnTo>
                  <a:pt x="13655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5702807" y="1071371"/>
            <a:ext cx="1834896" cy="0"/>
          </a:xfrm>
          <a:custGeom>
            <a:avLst/>
            <a:gdLst/>
            <a:ahLst/>
            <a:cxnLst/>
            <a:rect l="l" t="t" r="r" b="b"/>
            <a:pathLst>
              <a:path w="1834896" h="0">
                <a:moveTo>
                  <a:pt x="0" y="0"/>
                </a:moveTo>
                <a:lnTo>
                  <a:pt x="18348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3877055" y="1074420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5705855" y="1074420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271272" y="1211579"/>
            <a:ext cx="7266431" cy="0"/>
          </a:xfrm>
          <a:custGeom>
            <a:avLst/>
            <a:gdLst/>
            <a:ahLst/>
            <a:cxnLst/>
            <a:rect l="l" t="t" r="r" b="b"/>
            <a:pathLst>
              <a:path w="7266431" h="0">
                <a:moveTo>
                  <a:pt x="0" y="0"/>
                </a:moveTo>
                <a:lnTo>
                  <a:pt x="72664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3877055" y="1214627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5705855" y="1214627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347472" y="1398270"/>
            <a:ext cx="4059935" cy="134111"/>
          </a:xfrm>
          <a:custGeom>
            <a:avLst/>
            <a:gdLst/>
            <a:ahLst/>
            <a:cxnLst/>
            <a:rect l="l" t="t" r="r" b="b"/>
            <a:pathLst>
              <a:path w="4059935" h="134111">
                <a:moveTo>
                  <a:pt x="0" y="134111"/>
                </a:moveTo>
                <a:lnTo>
                  <a:pt x="4059935" y="134111"/>
                </a:lnTo>
                <a:lnTo>
                  <a:pt x="405993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277368" y="1398270"/>
            <a:ext cx="4200144" cy="134111"/>
          </a:xfrm>
          <a:custGeom>
            <a:avLst/>
            <a:gdLst/>
            <a:ahLst/>
            <a:cxnLst/>
            <a:rect l="l" t="t" r="r" b="b"/>
            <a:pathLst>
              <a:path w="4200144" h="134111">
                <a:moveTo>
                  <a:pt x="4200144" y="0"/>
                </a:moveTo>
                <a:lnTo>
                  <a:pt x="4130040" y="0"/>
                </a:lnTo>
                <a:lnTo>
                  <a:pt x="4130040" y="134111"/>
                </a:lnTo>
                <a:lnTo>
                  <a:pt x="4200144" y="134111"/>
                </a:lnTo>
                <a:lnTo>
                  <a:pt x="4200144" y="0"/>
                </a:lnTo>
                <a:close/>
              </a:path>
              <a:path w="4200144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4553712" y="1398270"/>
            <a:ext cx="558546" cy="134111"/>
          </a:xfrm>
          <a:custGeom>
            <a:avLst/>
            <a:gdLst/>
            <a:ahLst/>
            <a:cxnLst/>
            <a:rect l="l" t="t" r="r" b="b"/>
            <a:pathLst>
              <a:path w="558546" h="134111">
                <a:moveTo>
                  <a:pt x="0" y="134111"/>
                </a:moveTo>
                <a:lnTo>
                  <a:pt x="558546" y="134111"/>
                </a:lnTo>
                <a:lnTo>
                  <a:pt x="55854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4483607" y="1398270"/>
            <a:ext cx="697992" cy="134111"/>
          </a:xfrm>
          <a:custGeom>
            <a:avLst/>
            <a:gdLst/>
            <a:ahLst/>
            <a:cxnLst/>
            <a:rect l="l" t="t" r="r" b="b"/>
            <a:pathLst>
              <a:path w="697992" h="134111">
                <a:moveTo>
                  <a:pt x="697992" y="0"/>
                </a:moveTo>
                <a:lnTo>
                  <a:pt x="628650" y="0"/>
                </a:lnTo>
                <a:lnTo>
                  <a:pt x="628650" y="134111"/>
                </a:lnTo>
                <a:lnTo>
                  <a:pt x="697992" y="134111"/>
                </a:lnTo>
                <a:lnTo>
                  <a:pt x="697992" y="0"/>
                </a:lnTo>
                <a:close/>
              </a:path>
              <a:path w="697992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5257800" y="1398270"/>
            <a:ext cx="2204466" cy="134111"/>
          </a:xfrm>
          <a:custGeom>
            <a:avLst/>
            <a:gdLst/>
            <a:ahLst/>
            <a:cxnLst/>
            <a:rect l="l" t="t" r="r" b="b"/>
            <a:pathLst>
              <a:path w="2204466" h="134111">
                <a:moveTo>
                  <a:pt x="0" y="134111"/>
                </a:moveTo>
                <a:lnTo>
                  <a:pt x="2204466" y="134111"/>
                </a:lnTo>
                <a:lnTo>
                  <a:pt x="220446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5187695" y="1398269"/>
            <a:ext cx="2343912" cy="134112"/>
          </a:xfrm>
          <a:custGeom>
            <a:avLst/>
            <a:gdLst/>
            <a:ahLst/>
            <a:cxnLst/>
            <a:rect l="l" t="t" r="r" b="b"/>
            <a:pathLst>
              <a:path w="2343912" h="134112">
                <a:moveTo>
                  <a:pt x="2343912" y="0"/>
                </a:moveTo>
                <a:lnTo>
                  <a:pt x="2274569" y="0"/>
                </a:lnTo>
                <a:lnTo>
                  <a:pt x="2274569" y="134111"/>
                </a:lnTo>
                <a:lnTo>
                  <a:pt x="2343912" y="134111"/>
                </a:lnTo>
                <a:lnTo>
                  <a:pt x="2343912" y="0"/>
                </a:lnTo>
                <a:close/>
              </a:path>
              <a:path w="2343912" h="134112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271272" y="1395221"/>
            <a:ext cx="7266431" cy="0"/>
          </a:xfrm>
          <a:custGeom>
            <a:avLst/>
            <a:gdLst/>
            <a:ahLst/>
            <a:cxnLst/>
            <a:rect l="l" t="t" r="r" b="b"/>
            <a:pathLst>
              <a:path w="7266431" h="0">
                <a:moveTo>
                  <a:pt x="0" y="0"/>
                </a:moveTo>
                <a:lnTo>
                  <a:pt x="726643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4480560" y="1398270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5184648" y="1398270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271272" y="1535430"/>
            <a:ext cx="4916424" cy="0"/>
          </a:xfrm>
          <a:custGeom>
            <a:avLst/>
            <a:gdLst/>
            <a:ahLst/>
            <a:cxnLst/>
            <a:rect l="l" t="t" r="r" b="b"/>
            <a:pathLst>
              <a:path w="4916424" h="0">
                <a:moveTo>
                  <a:pt x="0" y="0"/>
                </a:moveTo>
                <a:lnTo>
                  <a:pt x="4916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5187695" y="1535430"/>
            <a:ext cx="2343912" cy="0"/>
          </a:xfrm>
          <a:custGeom>
            <a:avLst/>
            <a:gdLst/>
            <a:ahLst/>
            <a:cxnLst/>
            <a:rect l="l" t="t" r="r" b="b"/>
            <a:pathLst>
              <a:path w="2343912" h="0">
                <a:moveTo>
                  <a:pt x="0" y="0"/>
                </a:moveTo>
                <a:lnTo>
                  <a:pt x="23439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4480560" y="1538477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5184648" y="1538477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271272" y="1719071"/>
            <a:ext cx="4916424" cy="0"/>
          </a:xfrm>
          <a:custGeom>
            <a:avLst/>
            <a:gdLst/>
            <a:ahLst/>
            <a:cxnLst/>
            <a:rect l="l" t="t" r="r" b="b"/>
            <a:pathLst>
              <a:path w="4916424" h="0">
                <a:moveTo>
                  <a:pt x="0" y="0"/>
                </a:moveTo>
                <a:lnTo>
                  <a:pt x="4916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5187695" y="1719071"/>
            <a:ext cx="2343912" cy="0"/>
          </a:xfrm>
          <a:custGeom>
            <a:avLst/>
            <a:gdLst/>
            <a:ahLst/>
            <a:cxnLst/>
            <a:rect l="l" t="t" r="r" b="b"/>
            <a:pathLst>
              <a:path w="2343912" h="0">
                <a:moveTo>
                  <a:pt x="0" y="0"/>
                </a:moveTo>
                <a:lnTo>
                  <a:pt x="23439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4480560" y="1722120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5184648" y="1722120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271272" y="1902714"/>
            <a:ext cx="4916424" cy="0"/>
          </a:xfrm>
          <a:custGeom>
            <a:avLst/>
            <a:gdLst/>
            <a:ahLst/>
            <a:cxnLst/>
            <a:rect l="l" t="t" r="r" b="b"/>
            <a:pathLst>
              <a:path w="4916424" h="0">
                <a:moveTo>
                  <a:pt x="0" y="0"/>
                </a:moveTo>
                <a:lnTo>
                  <a:pt x="4916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5187695" y="1902714"/>
            <a:ext cx="2343912" cy="0"/>
          </a:xfrm>
          <a:custGeom>
            <a:avLst/>
            <a:gdLst/>
            <a:ahLst/>
            <a:cxnLst/>
            <a:rect l="l" t="t" r="r" b="b"/>
            <a:pathLst>
              <a:path w="2343912" h="0">
                <a:moveTo>
                  <a:pt x="0" y="0"/>
                </a:moveTo>
                <a:lnTo>
                  <a:pt x="23439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4480560" y="1905762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5184648" y="1905762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271272" y="2086356"/>
            <a:ext cx="4916424" cy="0"/>
          </a:xfrm>
          <a:custGeom>
            <a:avLst/>
            <a:gdLst/>
            <a:ahLst/>
            <a:cxnLst/>
            <a:rect l="l" t="t" r="r" b="b"/>
            <a:pathLst>
              <a:path w="4916424" h="0">
                <a:moveTo>
                  <a:pt x="0" y="0"/>
                </a:moveTo>
                <a:lnTo>
                  <a:pt x="4916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5187695" y="2086356"/>
            <a:ext cx="2343912" cy="0"/>
          </a:xfrm>
          <a:custGeom>
            <a:avLst/>
            <a:gdLst/>
            <a:ahLst/>
            <a:cxnLst/>
            <a:rect l="l" t="t" r="r" b="b"/>
            <a:pathLst>
              <a:path w="2343912" h="0">
                <a:moveTo>
                  <a:pt x="0" y="0"/>
                </a:moveTo>
                <a:lnTo>
                  <a:pt x="23439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4480560" y="2089403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5184648" y="2089403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271272" y="2269998"/>
            <a:ext cx="4916424" cy="0"/>
          </a:xfrm>
          <a:custGeom>
            <a:avLst/>
            <a:gdLst/>
            <a:ahLst/>
            <a:cxnLst/>
            <a:rect l="l" t="t" r="r" b="b"/>
            <a:pathLst>
              <a:path w="4916424" h="0">
                <a:moveTo>
                  <a:pt x="0" y="0"/>
                </a:moveTo>
                <a:lnTo>
                  <a:pt x="4916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5187695" y="2269998"/>
            <a:ext cx="2343912" cy="0"/>
          </a:xfrm>
          <a:custGeom>
            <a:avLst/>
            <a:gdLst/>
            <a:ahLst/>
            <a:cxnLst/>
            <a:rect l="l" t="t" r="r" b="b"/>
            <a:pathLst>
              <a:path w="2343912" h="0">
                <a:moveTo>
                  <a:pt x="0" y="0"/>
                </a:moveTo>
                <a:lnTo>
                  <a:pt x="23439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274320" y="744473"/>
            <a:ext cx="0" cy="1712214"/>
          </a:xfrm>
          <a:custGeom>
            <a:avLst/>
            <a:gdLst/>
            <a:ahLst/>
            <a:cxnLst/>
            <a:rect l="l" t="t" r="r" b="b"/>
            <a:pathLst>
              <a:path w="0" h="1712214">
                <a:moveTo>
                  <a:pt x="0" y="0"/>
                </a:moveTo>
                <a:lnTo>
                  <a:pt x="0" y="17122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1" name="object 451"/>
          <p:cNvSpPr/>
          <p:nvPr/>
        </p:nvSpPr>
        <p:spPr>
          <a:xfrm>
            <a:off x="271272" y="2453640"/>
            <a:ext cx="4206240" cy="0"/>
          </a:xfrm>
          <a:custGeom>
            <a:avLst/>
            <a:gdLst/>
            <a:ahLst/>
            <a:cxnLst/>
            <a:rect l="l" t="t" r="r" b="b"/>
            <a:pathLst>
              <a:path w="4206240" h="0">
                <a:moveTo>
                  <a:pt x="0" y="0"/>
                </a:moveTo>
                <a:lnTo>
                  <a:pt x="42062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2" name="object 452"/>
          <p:cNvSpPr/>
          <p:nvPr/>
        </p:nvSpPr>
        <p:spPr>
          <a:xfrm>
            <a:off x="4480560" y="2273045"/>
            <a:ext cx="0" cy="183642"/>
          </a:xfrm>
          <a:custGeom>
            <a:avLst/>
            <a:gdLst/>
            <a:ahLst/>
            <a:cxnLst/>
            <a:rect l="l" t="t" r="r" b="b"/>
            <a:pathLst>
              <a:path w="0" h="183642">
                <a:moveTo>
                  <a:pt x="0" y="0"/>
                </a:moveTo>
                <a:lnTo>
                  <a:pt x="0" y="1836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3" name="object 453"/>
          <p:cNvSpPr/>
          <p:nvPr/>
        </p:nvSpPr>
        <p:spPr>
          <a:xfrm>
            <a:off x="4483607" y="2453640"/>
            <a:ext cx="697992" cy="0"/>
          </a:xfrm>
          <a:custGeom>
            <a:avLst/>
            <a:gdLst/>
            <a:ahLst/>
            <a:cxnLst/>
            <a:rect l="l" t="t" r="r" b="b"/>
            <a:pathLst>
              <a:path w="697992" h="0">
                <a:moveTo>
                  <a:pt x="0" y="0"/>
                </a:moveTo>
                <a:lnTo>
                  <a:pt x="69799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4" name="object 454"/>
          <p:cNvSpPr/>
          <p:nvPr/>
        </p:nvSpPr>
        <p:spPr>
          <a:xfrm>
            <a:off x="5184648" y="2273045"/>
            <a:ext cx="0" cy="183642"/>
          </a:xfrm>
          <a:custGeom>
            <a:avLst/>
            <a:gdLst/>
            <a:ahLst/>
            <a:cxnLst/>
            <a:rect l="l" t="t" r="r" b="b"/>
            <a:pathLst>
              <a:path w="0" h="183642">
                <a:moveTo>
                  <a:pt x="0" y="0"/>
                </a:moveTo>
                <a:lnTo>
                  <a:pt x="0" y="1836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5" name="object 455"/>
          <p:cNvSpPr/>
          <p:nvPr/>
        </p:nvSpPr>
        <p:spPr>
          <a:xfrm>
            <a:off x="5187695" y="2453640"/>
            <a:ext cx="2343912" cy="0"/>
          </a:xfrm>
          <a:custGeom>
            <a:avLst/>
            <a:gdLst/>
            <a:ahLst/>
            <a:cxnLst/>
            <a:rect l="l" t="t" r="r" b="b"/>
            <a:pathLst>
              <a:path w="2343912" h="0">
                <a:moveTo>
                  <a:pt x="0" y="0"/>
                </a:moveTo>
                <a:lnTo>
                  <a:pt x="23439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6" name="object 456"/>
          <p:cNvSpPr/>
          <p:nvPr/>
        </p:nvSpPr>
        <p:spPr>
          <a:xfrm>
            <a:off x="7534656" y="744473"/>
            <a:ext cx="0" cy="1712214"/>
          </a:xfrm>
          <a:custGeom>
            <a:avLst/>
            <a:gdLst/>
            <a:ahLst/>
            <a:cxnLst/>
            <a:rect l="l" t="t" r="r" b="b"/>
            <a:pathLst>
              <a:path w="0" h="1712214">
                <a:moveTo>
                  <a:pt x="0" y="0"/>
                </a:moveTo>
                <a:lnTo>
                  <a:pt x="0" y="17122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1719072" y="2721102"/>
            <a:ext cx="1828800" cy="134111"/>
          </a:xfrm>
          <a:custGeom>
            <a:avLst/>
            <a:gdLst/>
            <a:ahLst/>
            <a:cxnLst/>
            <a:rect l="l" t="t" r="r" b="b"/>
            <a:pathLst>
              <a:path w="1828800" h="134111">
                <a:moveTo>
                  <a:pt x="0" y="134111"/>
                </a:moveTo>
                <a:lnTo>
                  <a:pt x="1828800" y="134111"/>
                </a:lnTo>
                <a:lnTo>
                  <a:pt x="1828800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1648968" y="2721102"/>
            <a:ext cx="1969007" cy="134111"/>
          </a:xfrm>
          <a:custGeom>
            <a:avLst/>
            <a:gdLst/>
            <a:ahLst/>
            <a:cxnLst/>
            <a:rect l="l" t="t" r="r" b="b"/>
            <a:pathLst>
              <a:path w="1969007" h="134111">
                <a:moveTo>
                  <a:pt x="1969007" y="0"/>
                </a:moveTo>
                <a:lnTo>
                  <a:pt x="1898904" y="0"/>
                </a:lnTo>
                <a:lnTo>
                  <a:pt x="1898904" y="134111"/>
                </a:lnTo>
                <a:lnTo>
                  <a:pt x="1969007" y="134111"/>
                </a:lnTo>
                <a:lnTo>
                  <a:pt x="1969007" y="0"/>
                </a:lnTo>
                <a:close/>
              </a:path>
              <a:path w="1969007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3694176" y="2721102"/>
            <a:ext cx="1801368" cy="134111"/>
          </a:xfrm>
          <a:custGeom>
            <a:avLst/>
            <a:gdLst/>
            <a:ahLst/>
            <a:cxnLst/>
            <a:rect l="l" t="t" r="r" b="b"/>
            <a:pathLst>
              <a:path w="1801368" h="134111">
                <a:moveTo>
                  <a:pt x="0" y="134111"/>
                </a:moveTo>
                <a:lnTo>
                  <a:pt x="1801368" y="134111"/>
                </a:lnTo>
                <a:lnTo>
                  <a:pt x="1801368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3624071" y="2721102"/>
            <a:ext cx="1941575" cy="134111"/>
          </a:xfrm>
          <a:custGeom>
            <a:avLst/>
            <a:gdLst/>
            <a:ahLst/>
            <a:cxnLst/>
            <a:rect l="l" t="t" r="r" b="b"/>
            <a:pathLst>
              <a:path w="1941575" h="134111">
                <a:moveTo>
                  <a:pt x="1941575" y="0"/>
                </a:moveTo>
                <a:lnTo>
                  <a:pt x="1871472" y="0"/>
                </a:lnTo>
                <a:lnTo>
                  <a:pt x="1871472" y="134111"/>
                </a:lnTo>
                <a:lnTo>
                  <a:pt x="1941575" y="134111"/>
                </a:lnTo>
                <a:lnTo>
                  <a:pt x="1941575" y="0"/>
                </a:lnTo>
                <a:close/>
              </a:path>
              <a:path w="1941575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5641085" y="2721102"/>
            <a:ext cx="1802130" cy="134112"/>
          </a:xfrm>
          <a:custGeom>
            <a:avLst/>
            <a:gdLst/>
            <a:ahLst/>
            <a:cxnLst/>
            <a:rect l="l" t="t" r="r" b="b"/>
            <a:pathLst>
              <a:path w="1802130" h="134112">
                <a:moveTo>
                  <a:pt x="0" y="0"/>
                </a:moveTo>
                <a:lnTo>
                  <a:pt x="0" y="134112"/>
                </a:lnTo>
                <a:lnTo>
                  <a:pt x="1802130" y="134112"/>
                </a:lnTo>
                <a:lnTo>
                  <a:pt x="1802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5571744" y="2721102"/>
            <a:ext cx="1941575" cy="134111"/>
          </a:xfrm>
          <a:custGeom>
            <a:avLst/>
            <a:gdLst/>
            <a:ahLst/>
            <a:cxnLst/>
            <a:rect l="l" t="t" r="r" b="b"/>
            <a:pathLst>
              <a:path w="1941575" h="134111">
                <a:moveTo>
                  <a:pt x="1941575" y="0"/>
                </a:moveTo>
                <a:lnTo>
                  <a:pt x="1871472" y="0"/>
                </a:lnTo>
                <a:lnTo>
                  <a:pt x="1871472" y="134111"/>
                </a:lnTo>
                <a:lnTo>
                  <a:pt x="1941575" y="134111"/>
                </a:lnTo>
                <a:lnTo>
                  <a:pt x="1941575" y="0"/>
                </a:lnTo>
                <a:close/>
              </a:path>
              <a:path w="1941575" h="134111">
                <a:moveTo>
                  <a:pt x="69341" y="0"/>
                </a:moveTo>
                <a:lnTo>
                  <a:pt x="0" y="0"/>
                </a:lnTo>
                <a:lnTo>
                  <a:pt x="0" y="134111"/>
                </a:lnTo>
                <a:lnTo>
                  <a:pt x="69341" y="134111"/>
                </a:lnTo>
                <a:lnTo>
                  <a:pt x="69341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1642872" y="2718053"/>
            <a:ext cx="5876544" cy="0"/>
          </a:xfrm>
          <a:custGeom>
            <a:avLst/>
            <a:gdLst/>
            <a:ahLst/>
            <a:cxnLst/>
            <a:rect l="l" t="t" r="r" b="b"/>
            <a:pathLst>
              <a:path w="5876544" h="0">
                <a:moveTo>
                  <a:pt x="0" y="0"/>
                </a:moveTo>
                <a:lnTo>
                  <a:pt x="587654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3621024" y="2721102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5568695" y="2721102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347472" y="2861309"/>
            <a:ext cx="1225296" cy="134111"/>
          </a:xfrm>
          <a:custGeom>
            <a:avLst/>
            <a:gdLst/>
            <a:ahLst/>
            <a:cxnLst/>
            <a:rect l="l" t="t" r="r" b="b"/>
            <a:pathLst>
              <a:path w="1225296" h="134111">
                <a:moveTo>
                  <a:pt x="0" y="134111"/>
                </a:moveTo>
                <a:lnTo>
                  <a:pt x="1225296" y="134111"/>
                </a:lnTo>
                <a:lnTo>
                  <a:pt x="122529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277368" y="2861310"/>
            <a:ext cx="1365503" cy="178307"/>
          </a:xfrm>
          <a:custGeom>
            <a:avLst/>
            <a:gdLst/>
            <a:ahLst/>
            <a:cxnLst/>
            <a:rect l="l" t="t" r="r" b="b"/>
            <a:pathLst>
              <a:path w="1365503" h="178307">
                <a:moveTo>
                  <a:pt x="1365503" y="0"/>
                </a:moveTo>
                <a:lnTo>
                  <a:pt x="1295400" y="0"/>
                </a:lnTo>
                <a:lnTo>
                  <a:pt x="129540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365503" y="178307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269748" y="2858261"/>
            <a:ext cx="7249667" cy="0"/>
          </a:xfrm>
          <a:custGeom>
            <a:avLst/>
            <a:gdLst/>
            <a:ahLst/>
            <a:cxnLst/>
            <a:rect l="l" t="t" r="r" b="b"/>
            <a:pathLst>
              <a:path w="7249667" h="0">
                <a:moveTo>
                  <a:pt x="0" y="0"/>
                </a:moveTo>
                <a:lnTo>
                  <a:pt x="72496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274320" y="286131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3621024" y="286131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5568695" y="286131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347472" y="3045714"/>
            <a:ext cx="1225296" cy="134111"/>
          </a:xfrm>
          <a:custGeom>
            <a:avLst/>
            <a:gdLst/>
            <a:ahLst/>
            <a:cxnLst/>
            <a:rect l="l" t="t" r="r" b="b"/>
            <a:pathLst>
              <a:path w="1225296" h="134111">
                <a:moveTo>
                  <a:pt x="0" y="134111"/>
                </a:moveTo>
                <a:lnTo>
                  <a:pt x="1225296" y="134111"/>
                </a:lnTo>
                <a:lnTo>
                  <a:pt x="122529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277368" y="3045714"/>
            <a:ext cx="1365503" cy="178307"/>
          </a:xfrm>
          <a:custGeom>
            <a:avLst/>
            <a:gdLst/>
            <a:ahLst/>
            <a:cxnLst/>
            <a:rect l="l" t="t" r="r" b="b"/>
            <a:pathLst>
              <a:path w="1365503" h="178307">
                <a:moveTo>
                  <a:pt x="1365503" y="0"/>
                </a:moveTo>
                <a:lnTo>
                  <a:pt x="1295400" y="0"/>
                </a:lnTo>
                <a:lnTo>
                  <a:pt x="129540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365503" y="178307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271272" y="3042666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274320" y="304571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3621024" y="304571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5568695" y="304571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347472" y="3230117"/>
            <a:ext cx="1225296" cy="134111"/>
          </a:xfrm>
          <a:custGeom>
            <a:avLst/>
            <a:gdLst/>
            <a:ahLst/>
            <a:cxnLst/>
            <a:rect l="l" t="t" r="r" b="b"/>
            <a:pathLst>
              <a:path w="1225296" h="134111">
                <a:moveTo>
                  <a:pt x="0" y="134111"/>
                </a:moveTo>
                <a:lnTo>
                  <a:pt x="1225296" y="134111"/>
                </a:lnTo>
                <a:lnTo>
                  <a:pt x="122529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277368" y="3230118"/>
            <a:ext cx="1365503" cy="178307"/>
          </a:xfrm>
          <a:custGeom>
            <a:avLst/>
            <a:gdLst/>
            <a:ahLst/>
            <a:cxnLst/>
            <a:rect l="l" t="t" r="r" b="b"/>
            <a:pathLst>
              <a:path w="1365503" h="178307">
                <a:moveTo>
                  <a:pt x="1365503" y="0"/>
                </a:moveTo>
                <a:lnTo>
                  <a:pt x="1295400" y="0"/>
                </a:lnTo>
                <a:lnTo>
                  <a:pt x="129540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365503" y="178307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271272" y="3227070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274320" y="323011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3621024" y="323011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5568695" y="323011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347472" y="3414521"/>
            <a:ext cx="1225296" cy="134111"/>
          </a:xfrm>
          <a:custGeom>
            <a:avLst/>
            <a:gdLst/>
            <a:ahLst/>
            <a:cxnLst/>
            <a:rect l="l" t="t" r="r" b="b"/>
            <a:pathLst>
              <a:path w="1225296" h="134111">
                <a:moveTo>
                  <a:pt x="0" y="134111"/>
                </a:moveTo>
                <a:lnTo>
                  <a:pt x="1225296" y="134111"/>
                </a:lnTo>
                <a:lnTo>
                  <a:pt x="122529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277368" y="3414522"/>
            <a:ext cx="1365503" cy="178307"/>
          </a:xfrm>
          <a:custGeom>
            <a:avLst/>
            <a:gdLst/>
            <a:ahLst/>
            <a:cxnLst/>
            <a:rect l="l" t="t" r="r" b="b"/>
            <a:pathLst>
              <a:path w="1365503" h="178307">
                <a:moveTo>
                  <a:pt x="1365503" y="0"/>
                </a:moveTo>
                <a:lnTo>
                  <a:pt x="1295400" y="0"/>
                </a:lnTo>
                <a:lnTo>
                  <a:pt x="129540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365503" y="178307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271272" y="3411473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274320" y="3414522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3621024" y="3414522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5568695" y="3414522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347472" y="3598926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277368" y="3598926"/>
            <a:ext cx="1365503" cy="178307"/>
          </a:xfrm>
          <a:custGeom>
            <a:avLst/>
            <a:gdLst/>
            <a:ahLst/>
            <a:cxnLst/>
            <a:rect l="l" t="t" r="r" b="b"/>
            <a:pathLst>
              <a:path w="1365503" h="178307">
                <a:moveTo>
                  <a:pt x="1365503" y="0"/>
                </a:moveTo>
                <a:lnTo>
                  <a:pt x="1295400" y="0"/>
                </a:lnTo>
                <a:lnTo>
                  <a:pt x="129540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365503" y="178307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271272" y="3595877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3621024" y="359892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5568695" y="359892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347472" y="3783330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277368" y="3783330"/>
            <a:ext cx="1365503" cy="178307"/>
          </a:xfrm>
          <a:custGeom>
            <a:avLst/>
            <a:gdLst/>
            <a:ahLst/>
            <a:cxnLst/>
            <a:rect l="l" t="t" r="r" b="b"/>
            <a:pathLst>
              <a:path w="1365503" h="178307">
                <a:moveTo>
                  <a:pt x="1365503" y="0"/>
                </a:moveTo>
                <a:lnTo>
                  <a:pt x="1295400" y="0"/>
                </a:lnTo>
                <a:lnTo>
                  <a:pt x="1295400" y="134112"/>
                </a:lnTo>
                <a:lnTo>
                  <a:pt x="70104" y="134112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365503" y="178307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277368" y="3780281"/>
            <a:ext cx="1365503" cy="0"/>
          </a:xfrm>
          <a:custGeom>
            <a:avLst/>
            <a:gdLst/>
            <a:ahLst/>
            <a:cxnLst/>
            <a:rect l="l" t="t" r="r" b="b"/>
            <a:pathLst>
              <a:path w="1365503" h="0">
                <a:moveTo>
                  <a:pt x="0" y="0"/>
                </a:moveTo>
                <a:lnTo>
                  <a:pt x="1365503" y="0"/>
                </a:lnTo>
              </a:path>
            </a:pathLst>
          </a:custGeom>
          <a:ln w="7365">
            <a:solidFill>
              <a:srgbClr val="D9D8D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1642872" y="3780281"/>
            <a:ext cx="5876544" cy="0"/>
          </a:xfrm>
          <a:custGeom>
            <a:avLst/>
            <a:gdLst/>
            <a:ahLst/>
            <a:cxnLst/>
            <a:rect l="l" t="t" r="r" b="b"/>
            <a:pathLst>
              <a:path w="5876544" h="0">
                <a:moveTo>
                  <a:pt x="0" y="0"/>
                </a:moveTo>
                <a:lnTo>
                  <a:pt x="58765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3621024" y="378333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5568695" y="378333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347472" y="3967734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277368" y="3967734"/>
            <a:ext cx="1365503" cy="356615"/>
          </a:xfrm>
          <a:custGeom>
            <a:avLst/>
            <a:gdLst/>
            <a:ahLst/>
            <a:cxnLst/>
            <a:rect l="l" t="t" r="r" b="b"/>
            <a:pathLst>
              <a:path w="1365503" h="356615">
                <a:moveTo>
                  <a:pt x="1365503" y="0"/>
                </a:moveTo>
                <a:lnTo>
                  <a:pt x="1295400" y="0"/>
                </a:lnTo>
                <a:lnTo>
                  <a:pt x="1295400" y="134112"/>
                </a:lnTo>
                <a:lnTo>
                  <a:pt x="70104" y="134112"/>
                </a:lnTo>
                <a:lnTo>
                  <a:pt x="70104" y="0"/>
                </a:lnTo>
                <a:lnTo>
                  <a:pt x="0" y="0"/>
                </a:lnTo>
                <a:lnTo>
                  <a:pt x="0" y="356615"/>
                </a:lnTo>
                <a:lnTo>
                  <a:pt x="1365503" y="356615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271272" y="3964686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3621024" y="3967734"/>
            <a:ext cx="0" cy="356615"/>
          </a:xfrm>
          <a:custGeom>
            <a:avLst/>
            <a:gdLst/>
            <a:ahLst/>
            <a:cxnLst/>
            <a:rect l="l" t="t" r="r" b="b"/>
            <a:pathLst>
              <a:path w="0" h="356615">
                <a:moveTo>
                  <a:pt x="0" y="0"/>
                </a:moveTo>
                <a:lnTo>
                  <a:pt x="0" y="35661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5568695" y="3967734"/>
            <a:ext cx="0" cy="356615"/>
          </a:xfrm>
          <a:custGeom>
            <a:avLst/>
            <a:gdLst/>
            <a:ahLst/>
            <a:cxnLst/>
            <a:rect l="l" t="t" r="r" b="b"/>
            <a:pathLst>
              <a:path w="0" h="356615">
                <a:moveTo>
                  <a:pt x="0" y="0"/>
                </a:moveTo>
                <a:lnTo>
                  <a:pt x="0" y="3566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347472" y="4330446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277368" y="4330446"/>
            <a:ext cx="1365503" cy="178307"/>
          </a:xfrm>
          <a:custGeom>
            <a:avLst/>
            <a:gdLst/>
            <a:ahLst/>
            <a:cxnLst/>
            <a:rect l="l" t="t" r="r" b="b"/>
            <a:pathLst>
              <a:path w="1365503" h="178307">
                <a:moveTo>
                  <a:pt x="1365503" y="0"/>
                </a:moveTo>
                <a:lnTo>
                  <a:pt x="1295400" y="0"/>
                </a:lnTo>
                <a:lnTo>
                  <a:pt x="129540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365503" y="178307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271272" y="4327398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3621024" y="433044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5568695" y="433044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347472" y="4514850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277368" y="4514850"/>
            <a:ext cx="1365503" cy="178307"/>
          </a:xfrm>
          <a:custGeom>
            <a:avLst/>
            <a:gdLst/>
            <a:ahLst/>
            <a:cxnLst/>
            <a:rect l="l" t="t" r="r" b="b"/>
            <a:pathLst>
              <a:path w="1365503" h="178307">
                <a:moveTo>
                  <a:pt x="1365503" y="0"/>
                </a:moveTo>
                <a:lnTo>
                  <a:pt x="1295400" y="0"/>
                </a:lnTo>
                <a:lnTo>
                  <a:pt x="129540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365503" y="178307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271272" y="4511801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3621024" y="451485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1" name="object 361"/>
          <p:cNvSpPr/>
          <p:nvPr/>
        </p:nvSpPr>
        <p:spPr>
          <a:xfrm>
            <a:off x="5568695" y="451485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2" name="object 362"/>
          <p:cNvSpPr/>
          <p:nvPr/>
        </p:nvSpPr>
        <p:spPr>
          <a:xfrm>
            <a:off x="347472" y="4699254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3" name="object 363"/>
          <p:cNvSpPr/>
          <p:nvPr/>
        </p:nvSpPr>
        <p:spPr>
          <a:xfrm>
            <a:off x="347472" y="4833366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4" name="object 364"/>
          <p:cNvSpPr/>
          <p:nvPr/>
        </p:nvSpPr>
        <p:spPr>
          <a:xfrm>
            <a:off x="277368" y="4699254"/>
            <a:ext cx="1365503" cy="268224"/>
          </a:xfrm>
          <a:custGeom>
            <a:avLst/>
            <a:gdLst/>
            <a:ahLst/>
            <a:cxnLst/>
            <a:rect l="l" t="t" r="r" b="b"/>
            <a:pathLst>
              <a:path w="1365503" h="268224">
                <a:moveTo>
                  <a:pt x="1365503" y="0"/>
                </a:moveTo>
                <a:lnTo>
                  <a:pt x="1295400" y="0"/>
                </a:lnTo>
                <a:lnTo>
                  <a:pt x="1295400" y="268224"/>
                </a:lnTo>
                <a:lnTo>
                  <a:pt x="1365503" y="268224"/>
                </a:lnTo>
                <a:lnTo>
                  <a:pt x="1365503" y="0"/>
                </a:lnTo>
                <a:close/>
              </a:path>
              <a:path w="1365503" h="268224">
                <a:moveTo>
                  <a:pt x="70104" y="0"/>
                </a:moveTo>
                <a:lnTo>
                  <a:pt x="0" y="0"/>
                </a:lnTo>
                <a:lnTo>
                  <a:pt x="0" y="268224"/>
                </a:lnTo>
                <a:lnTo>
                  <a:pt x="70104" y="268224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5" name="object 365"/>
          <p:cNvSpPr/>
          <p:nvPr/>
        </p:nvSpPr>
        <p:spPr>
          <a:xfrm>
            <a:off x="271272" y="4696206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6" name="object 366"/>
          <p:cNvSpPr/>
          <p:nvPr/>
        </p:nvSpPr>
        <p:spPr>
          <a:xfrm>
            <a:off x="3621024" y="4699254"/>
            <a:ext cx="0" cy="268224"/>
          </a:xfrm>
          <a:custGeom>
            <a:avLst/>
            <a:gdLst/>
            <a:ahLst/>
            <a:cxnLst/>
            <a:rect l="l" t="t" r="r" b="b"/>
            <a:pathLst>
              <a:path w="0" h="26822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7" name="object 367"/>
          <p:cNvSpPr/>
          <p:nvPr/>
        </p:nvSpPr>
        <p:spPr>
          <a:xfrm>
            <a:off x="5568695" y="4699254"/>
            <a:ext cx="0" cy="268224"/>
          </a:xfrm>
          <a:custGeom>
            <a:avLst/>
            <a:gdLst/>
            <a:ahLst/>
            <a:cxnLst/>
            <a:rect l="l" t="t" r="r" b="b"/>
            <a:pathLst>
              <a:path w="0" h="26822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8" name="object 368"/>
          <p:cNvSpPr/>
          <p:nvPr/>
        </p:nvSpPr>
        <p:spPr>
          <a:xfrm>
            <a:off x="347472" y="4973574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9" name="object 369"/>
          <p:cNvSpPr/>
          <p:nvPr/>
        </p:nvSpPr>
        <p:spPr>
          <a:xfrm>
            <a:off x="347472" y="5107686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0" name="object 370"/>
          <p:cNvSpPr/>
          <p:nvPr/>
        </p:nvSpPr>
        <p:spPr>
          <a:xfrm>
            <a:off x="277368" y="4973574"/>
            <a:ext cx="1365503" cy="268224"/>
          </a:xfrm>
          <a:custGeom>
            <a:avLst/>
            <a:gdLst/>
            <a:ahLst/>
            <a:cxnLst/>
            <a:rect l="l" t="t" r="r" b="b"/>
            <a:pathLst>
              <a:path w="1365503" h="268224">
                <a:moveTo>
                  <a:pt x="1365503" y="0"/>
                </a:moveTo>
                <a:lnTo>
                  <a:pt x="1295400" y="0"/>
                </a:lnTo>
                <a:lnTo>
                  <a:pt x="1295400" y="268223"/>
                </a:lnTo>
                <a:lnTo>
                  <a:pt x="1365503" y="268223"/>
                </a:lnTo>
                <a:lnTo>
                  <a:pt x="1365503" y="0"/>
                </a:lnTo>
                <a:close/>
              </a:path>
              <a:path w="1365503" h="268224">
                <a:moveTo>
                  <a:pt x="70104" y="0"/>
                </a:moveTo>
                <a:lnTo>
                  <a:pt x="0" y="0"/>
                </a:lnTo>
                <a:lnTo>
                  <a:pt x="0" y="268223"/>
                </a:lnTo>
                <a:lnTo>
                  <a:pt x="70104" y="268223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1" name="object 371"/>
          <p:cNvSpPr/>
          <p:nvPr/>
        </p:nvSpPr>
        <p:spPr>
          <a:xfrm>
            <a:off x="271272" y="4970526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2" name="object 372"/>
          <p:cNvSpPr/>
          <p:nvPr/>
        </p:nvSpPr>
        <p:spPr>
          <a:xfrm>
            <a:off x="1719072" y="5247894"/>
            <a:ext cx="1828800" cy="134112"/>
          </a:xfrm>
          <a:custGeom>
            <a:avLst/>
            <a:gdLst/>
            <a:ahLst/>
            <a:cxnLst/>
            <a:rect l="l" t="t" r="r" b="b"/>
            <a:pathLst>
              <a:path w="1828800" h="134112">
                <a:moveTo>
                  <a:pt x="0" y="134112"/>
                </a:moveTo>
                <a:lnTo>
                  <a:pt x="1828800" y="134112"/>
                </a:lnTo>
                <a:lnTo>
                  <a:pt x="1828800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3" name="object 373"/>
          <p:cNvSpPr/>
          <p:nvPr/>
        </p:nvSpPr>
        <p:spPr>
          <a:xfrm>
            <a:off x="1648968" y="5247894"/>
            <a:ext cx="1969007" cy="134112"/>
          </a:xfrm>
          <a:custGeom>
            <a:avLst/>
            <a:gdLst/>
            <a:ahLst/>
            <a:cxnLst/>
            <a:rect l="l" t="t" r="r" b="b"/>
            <a:pathLst>
              <a:path w="1969007" h="134112">
                <a:moveTo>
                  <a:pt x="1969007" y="0"/>
                </a:moveTo>
                <a:lnTo>
                  <a:pt x="1898904" y="0"/>
                </a:lnTo>
                <a:lnTo>
                  <a:pt x="1898904" y="134112"/>
                </a:lnTo>
                <a:lnTo>
                  <a:pt x="1969007" y="134112"/>
                </a:lnTo>
                <a:lnTo>
                  <a:pt x="1969007" y="0"/>
                </a:lnTo>
                <a:close/>
              </a:path>
              <a:path w="1969007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4" name="object 374"/>
          <p:cNvSpPr/>
          <p:nvPr/>
        </p:nvSpPr>
        <p:spPr>
          <a:xfrm>
            <a:off x="3694176" y="5247894"/>
            <a:ext cx="1801368" cy="134112"/>
          </a:xfrm>
          <a:custGeom>
            <a:avLst/>
            <a:gdLst/>
            <a:ahLst/>
            <a:cxnLst/>
            <a:rect l="l" t="t" r="r" b="b"/>
            <a:pathLst>
              <a:path w="1801368" h="134112">
                <a:moveTo>
                  <a:pt x="0" y="134112"/>
                </a:moveTo>
                <a:lnTo>
                  <a:pt x="1801368" y="134112"/>
                </a:lnTo>
                <a:lnTo>
                  <a:pt x="180136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5" name="object 375"/>
          <p:cNvSpPr/>
          <p:nvPr/>
        </p:nvSpPr>
        <p:spPr>
          <a:xfrm>
            <a:off x="3624071" y="5247894"/>
            <a:ext cx="1941575" cy="134112"/>
          </a:xfrm>
          <a:custGeom>
            <a:avLst/>
            <a:gdLst/>
            <a:ahLst/>
            <a:cxnLst/>
            <a:rect l="l" t="t" r="r" b="b"/>
            <a:pathLst>
              <a:path w="1941575" h="134112">
                <a:moveTo>
                  <a:pt x="1941575" y="0"/>
                </a:moveTo>
                <a:lnTo>
                  <a:pt x="1871472" y="0"/>
                </a:lnTo>
                <a:lnTo>
                  <a:pt x="1871472" y="134112"/>
                </a:lnTo>
                <a:lnTo>
                  <a:pt x="1941575" y="134112"/>
                </a:lnTo>
                <a:lnTo>
                  <a:pt x="1941575" y="0"/>
                </a:lnTo>
                <a:close/>
              </a:path>
              <a:path w="1941575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6" name="object 376"/>
          <p:cNvSpPr/>
          <p:nvPr/>
        </p:nvSpPr>
        <p:spPr>
          <a:xfrm>
            <a:off x="5641085" y="5247894"/>
            <a:ext cx="1802130" cy="134111"/>
          </a:xfrm>
          <a:custGeom>
            <a:avLst/>
            <a:gdLst/>
            <a:ahLst/>
            <a:cxnLst/>
            <a:rect l="l" t="t" r="r" b="b"/>
            <a:pathLst>
              <a:path w="1802130" h="134111">
                <a:moveTo>
                  <a:pt x="0" y="0"/>
                </a:moveTo>
                <a:lnTo>
                  <a:pt x="0" y="134111"/>
                </a:lnTo>
                <a:lnTo>
                  <a:pt x="1802130" y="134111"/>
                </a:lnTo>
                <a:lnTo>
                  <a:pt x="1802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5571744" y="5247894"/>
            <a:ext cx="1941575" cy="134112"/>
          </a:xfrm>
          <a:custGeom>
            <a:avLst/>
            <a:gdLst/>
            <a:ahLst/>
            <a:cxnLst/>
            <a:rect l="l" t="t" r="r" b="b"/>
            <a:pathLst>
              <a:path w="1941575" h="134112">
                <a:moveTo>
                  <a:pt x="1941575" y="0"/>
                </a:moveTo>
                <a:lnTo>
                  <a:pt x="1871472" y="0"/>
                </a:lnTo>
                <a:lnTo>
                  <a:pt x="1871472" y="134112"/>
                </a:lnTo>
                <a:lnTo>
                  <a:pt x="1941575" y="134112"/>
                </a:lnTo>
                <a:lnTo>
                  <a:pt x="1941575" y="0"/>
                </a:lnTo>
                <a:close/>
              </a:path>
              <a:path w="1941575" h="134112">
                <a:moveTo>
                  <a:pt x="69341" y="0"/>
                </a:moveTo>
                <a:lnTo>
                  <a:pt x="0" y="0"/>
                </a:lnTo>
                <a:lnTo>
                  <a:pt x="0" y="134112"/>
                </a:lnTo>
                <a:lnTo>
                  <a:pt x="69341" y="134112"/>
                </a:lnTo>
                <a:lnTo>
                  <a:pt x="69341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271272" y="5244845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3621024" y="5247894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2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0" name="object 380"/>
          <p:cNvSpPr/>
          <p:nvPr/>
        </p:nvSpPr>
        <p:spPr>
          <a:xfrm>
            <a:off x="5568695" y="5247894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2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1" name="object 381"/>
          <p:cNvSpPr/>
          <p:nvPr/>
        </p:nvSpPr>
        <p:spPr>
          <a:xfrm>
            <a:off x="347472" y="5388102"/>
            <a:ext cx="1225296" cy="134112"/>
          </a:xfrm>
          <a:custGeom>
            <a:avLst/>
            <a:gdLst/>
            <a:ahLst/>
            <a:cxnLst/>
            <a:rect l="l" t="t" r="r" b="b"/>
            <a:pathLst>
              <a:path w="1225296" h="134112">
                <a:moveTo>
                  <a:pt x="0" y="134112"/>
                </a:moveTo>
                <a:lnTo>
                  <a:pt x="1225296" y="134112"/>
                </a:lnTo>
                <a:lnTo>
                  <a:pt x="122529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277368" y="5388102"/>
            <a:ext cx="1365503" cy="178307"/>
          </a:xfrm>
          <a:custGeom>
            <a:avLst/>
            <a:gdLst/>
            <a:ahLst/>
            <a:cxnLst/>
            <a:rect l="l" t="t" r="r" b="b"/>
            <a:pathLst>
              <a:path w="1365503" h="178307">
                <a:moveTo>
                  <a:pt x="1365503" y="0"/>
                </a:moveTo>
                <a:lnTo>
                  <a:pt x="1295400" y="0"/>
                </a:lnTo>
                <a:lnTo>
                  <a:pt x="1295400" y="134112"/>
                </a:lnTo>
                <a:lnTo>
                  <a:pt x="70104" y="134112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365503" y="178307"/>
                </a:lnTo>
                <a:lnTo>
                  <a:pt x="13655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271272" y="5385054"/>
            <a:ext cx="7248143" cy="0"/>
          </a:xfrm>
          <a:custGeom>
            <a:avLst/>
            <a:gdLst/>
            <a:ahLst/>
            <a:cxnLst/>
            <a:rect l="l" t="t" r="r" b="b"/>
            <a:pathLst>
              <a:path w="7248143" h="0">
                <a:moveTo>
                  <a:pt x="0" y="0"/>
                </a:moveTo>
                <a:lnTo>
                  <a:pt x="724814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274320" y="3598926"/>
            <a:ext cx="0" cy="1973579"/>
          </a:xfrm>
          <a:custGeom>
            <a:avLst/>
            <a:gdLst/>
            <a:ahLst/>
            <a:cxnLst/>
            <a:rect l="l" t="t" r="r" b="b"/>
            <a:pathLst>
              <a:path w="0" h="1973579">
                <a:moveTo>
                  <a:pt x="0" y="0"/>
                </a:moveTo>
                <a:lnTo>
                  <a:pt x="0" y="19735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5" name="object 385"/>
          <p:cNvSpPr/>
          <p:nvPr/>
        </p:nvSpPr>
        <p:spPr>
          <a:xfrm>
            <a:off x="271272" y="5569458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6" name="object 386"/>
          <p:cNvSpPr/>
          <p:nvPr/>
        </p:nvSpPr>
        <p:spPr>
          <a:xfrm>
            <a:off x="1645920" y="2715005"/>
            <a:ext cx="0" cy="2857500"/>
          </a:xfrm>
          <a:custGeom>
            <a:avLst/>
            <a:gdLst/>
            <a:ahLst/>
            <a:cxnLst/>
            <a:rect l="l" t="t" r="r" b="b"/>
            <a:pathLst>
              <a:path w="0" h="2857500">
                <a:moveTo>
                  <a:pt x="0" y="0"/>
                </a:moveTo>
                <a:lnTo>
                  <a:pt x="0" y="285750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1648968" y="5569458"/>
            <a:ext cx="1969007" cy="0"/>
          </a:xfrm>
          <a:custGeom>
            <a:avLst/>
            <a:gdLst/>
            <a:ahLst/>
            <a:cxnLst/>
            <a:rect l="l" t="t" r="r" b="b"/>
            <a:pathLst>
              <a:path w="1969007" h="0">
                <a:moveTo>
                  <a:pt x="0" y="0"/>
                </a:moveTo>
                <a:lnTo>
                  <a:pt x="19690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3621024" y="5388102"/>
            <a:ext cx="0" cy="184403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3624071" y="5569458"/>
            <a:ext cx="1941575" cy="0"/>
          </a:xfrm>
          <a:custGeom>
            <a:avLst/>
            <a:gdLst/>
            <a:ahLst/>
            <a:cxnLst/>
            <a:rect l="l" t="t" r="r" b="b"/>
            <a:pathLst>
              <a:path w="1941575" h="0">
                <a:moveTo>
                  <a:pt x="0" y="0"/>
                </a:moveTo>
                <a:lnTo>
                  <a:pt x="19415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5568695" y="5388102"/>
            <a:ext cx="0" cy="184403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5571744" y="5569458"/>
            <a:ext cx="1941575" cy="0"/>
          </a:xfrm>
          <a:custGeom>
            <a:avLst/>
            <a:gdLst/>
            <a:ahLst/>
            <a:cxnLst/>
            <a:rect l="l" t="t" r="r" b="b"/>
            <a:pathLst>
              <a:path w="1941575" h="0">
                <a:moveTo>
                  <a:pt x="0" y="0"/>
                </a:moveTo>
                <a:lnTo>
                  <a:pt x="19415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2" name="object 392"/>
          <p:cNvSpPr/>
          <p:nvPr/>
        </p:nvSpPr>
        <p:spPr>
          <a:xfrm>
            <a:off x="7516368" y="2715006"/>
            <a:ext cx="0" cy="2857499"/>
          </a:xfrm>
          <a:custGeom>
            <a:avLst/>
            <a:gdLst/>
            <a:ahLst/>
            <a:cxnLst/>
            <a:rect l="l" t="t" r="r" b="b"/>
            <a:pathLst>
              <a:path w="0" h="2857499">
                <a:moveTo>
                  <a:pt x="0" y="0"/>
                </a:moveTo>
                <a:lnTo>
                  <a:pt x="0" y="28574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1627632" y="5837682"/>
            <a:ext cx="1847088" cy="134112"/>
          </a:xfrm>
          <a:custGeom>
            <a:avLst/>
            <a:gdLst/>
            <a:ahLst/>
            <a:cxnLst/>
            <a:rect l="l" t="t" r="r" b="b"/>
            <a:pathLst>
              <a:path w="1847088" h="134112">
                <a:moveTo>
                  <a:pt x="0" y="134112"/>
                </a:moveTo>
                <a:lnTo>
                  <a:pt x="1847088" y="134112"/>
                </a:lnTo>
                <a:lnTo>
                  <a:pt x="184708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1557528" y="5837682"/>
            <a:ext cx="1987296" cy="134112"/>
          </a:xfrm>
          <a:custGeom>
            <a:avLst/>
            <a:gdLst/>
            <a:ahLst/>
            <a:cxnLst/>
            <a:rect l="l" t="t" r="r" b="b"/>
            <a:pathLst>
              <a:path w="1987296" h="134112">
                <a:moveTo>
                  <a:pt x="1987296" y="0"/>
                </a:moveTo>
                <a:lnTo>
                  <a:pt x="1917192" y="0"/>
                </a:lnTo>
                <a:lnTo>
                  <a:pt x="1917192" y="134112"/>
                </a:lnTo>
                <a:lnTo>
                  <a:pt x="1987296" y="134112"/>
                </a:lnTo>
                <a:lnTo>
                  <a:pt x="1987296" y="0"/>
                </a:lnTo>
                <a:close/>
              </a:path>
              <a:path w="1987296" h="134112">
                <a:moveTo>
                  <a:pt x="70103" y="0"/>
                </a:moveTo>
                <a:lnTo>
                  <a:pt x="0" y="0"/>
                </a:lnTo>
                <a:lnTo>
                  <a:pt x="0" y="134112"/>
                </a:lnTo>
                <a:lnTo>
                  <a:pt x="70103" y="134112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3621024" y="5837682"/>
            <a:ext cx="1847088" cy="134112"/>
          </a:xfrm>
          <a:custGeom>
            <a:avLst/>
            <a:gdLst/>
            <a:ahLst/>
            <a:cxnLst/>
            <a:rect l="l" t="t" r="r" b="b"/>
            <a:pathLst>
              <a:path w="1847088" h="134112">
                <a:moveTo>
                  <a:pt x="0" y="134112"/>
                </a:moveTo>
                <a:lnTo>
                  <a:pt x="1847088" y="134112"/>
                </a:lnTo>
                <a:lnTo>
                  <a:pt x="184708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3550920" y="5837682"/>
            <a:ext cx="1987296" cy="134112"/>
          </a:xfrm>
          <a:custGeom>
            <a:avLst/>
            <a:gdLst/>
            <a:ahLst/>
            <a:cxnLst/>
            <a:rect l="l" t="t" r="r" b="b"/>
            <a:pathLst>
              <a:path w="1987296" h="134112">
                <a:moveTo>
                  <a:pt x="1987295" y="0"/>
                </a:moveTo>
                <a:lnTo>
                  <a:pt x="1917191" y="0"/>
                </a:lnTo>
                <a:lnTo>
                  <a:pt x="1917191" y="134112"/>
                </a:lnTo>
                <a:lnTo>
                  <a:pt x="1987295" y="134112"/>
                </a:lnTo>
                <a:lnTo>
                  <a:pt x="1987295" y="0"/>
                </a:lnTo>
                <a:close/>
              </a:path>
              <a:path w="1987296" h="134112">
                <a:moveTo>
                  <a:pt x="70103" y="0"/>
                </a:moveTo>
                <a:lnTo>
                  <a:pt x="0" y="0"/>
                </a:lnTo>
                <a:lnTo>
                  <a:pt x="0" y="134112"/>
                </a:lnTo>
                <a:lnTo>
                  <a:pt x="70103" y="134112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5614415" y="5837682"/>
            <a:ext cx="1847088" cy="134112"/>
          </a:xfrm>
          <a:custGeom>
            <a:avLst/>
            <a:gdLst/>
            <a:ahLst/>
            <a:cxnLst/>
            <a:rect l="l" t="t" r="r" b="b"/>
            <a:pathLst>
              <a:path w="1847087" h="134112">
                <a:moveTo>
                  <a:pt x="0" y="134112"/>
                </a:moveTo>
                <a:lnTo>
                  <a:pt x="1847088" y="134112"/>
                </a:lnTo>
                <a:lnTo>
                  <a:pt x="184708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5544312" y="5837682"/>
            <a:ext cx="1987295" cy="134112"/>
          </a:xfrm>
          <a:custGeom>
            <a:avLst/>
            <a:gdLst/>
            <a:ahLst/>
            <a:cxnLst/>
            <a:rect l="l" t="t" r="r" b="b"/>
            <a:pathLst>
              <a:path w="1987295" h="134112">
                <a:moveTo>
                  <a:pt x="1987295" y="0"/>
                </a:moveTo>
                <a:lnTo>
                  <a:pt x="1917191" y="0"/>
                </a:lnTo>
                <a:lnTo>
                  <a:pt x="1917191" y="134112"/>
                </a:lnTo>
                <a:lnTo>
                  <a:pt x="1987295" y="134112"/>
                </a:lnTo>
                <a:lnTo>
                  <a:pt x="1987295" y="0"/>
                </a:lnTo>
                <a:close/>
              </a:path>
              <a:path w="1987295" h="134112">
                <a:moveTo>
                  <a:pt x="70103" y="0"/>
                </a:moveTo>
                <a:lnTo>
                  <a:pt x="0" y="0"/>
                </a:lnTo>
                <a:lnTo>
                  <a:pt x="0" y="134112"/>
                </a:lnTo>
                <a:lnTo>
                  <a:pt x="70103" y="134112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1551432" y="5834633"/>
            <a:ext cx="3992879" cy="0"/>
          </a:xfrm>
          <a:custGeom>
            <a:avLst/>
            <a:gdLst/>
            <a:ahLst/>
            <a:cxnLst/>
            <a:rect l="l" t="t" r="r" b="b"/>
            <a:pathLst>
              <a:path w="3992879" h="0">
                <a:moveTo>
                  <a:pt x="0" y="0"/>
                </a:moveTo>
                <a:lnTo>
                  <a:pt x="399287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5544312" y="5834633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3547872" y="5837682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2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5541264" y="5837682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2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347472" y="5977890"/>
            <a:ext cx="1133856" cy="134112"/>
          </a:xfrm>
          <a:custGeom>
            <a:avLst/>
            <a:gdLst/>
            <a:ahLst/>
            <a:cxnLst/>
            <a:rect l="l" t="t" r="r" b="b"/>
            <a:pathLst>
              <a:path w="1133856" h="134112">
                <a:moveTo>
                  <a:pt x="0" y="134112"/>
                </a:moveTo>
                <a:lnTo>
                  <a:pt x="1133856" y="134112"/>
                </a:lnTo>
                <a:lnTo>
                  <a:pt x="113385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277368" y="5977890"/>
            <a:ext cx="1274064" cy="178307"/>
          </a:xfrm>
          <a:custGeom>
            <a:avLst/>
            <a:gdLst/>
            <a:ahLst/>
            <a:cxnLst/>
            <a:rect l="l" t="t" r="r" b="b"/>
            <a:pathLst>
              <a:path w="1274064" h="178307">
                <a:moveTo>
                  <a:pt x="1274064" y="0"/>
                </a:moveTo>
                <a:lnTo>
                  <a:pt x="1203960" y="0"/>
                </a:lnTo>
                <a:lnTo>
                  <a:pt x="120396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274064" y="178307"/>
                </a:lnTo>
                <a:lnTo>
                  <a:pt x="127406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269748" y="5974841"/>
            <a:ext cx="5274563" cy="0"/>
          </a:xfrm>
          <a:custGeom>
            <a:avLst/>
            <a:gdLst/>
            <a:ahLst/>
            <a:cxnLst/>
            <a:rect l="l" t="t" r="r" b="b"/>
            <a:pathLst>
              <a:path w="5274563" h="0">
                <a:moveTo>
                  <a:pt x="0" y="0"/>
                </a:moveTo>
                <a:lnTo>
                  <a:pt x="527456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5544312" y="5974841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274320" y="597789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3547872" y="597789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5541264" y="597789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347472" y="6162294"/>
            <a:ext cx="1133856" cy="134112"/>
          </a:xfrm>
          <a:custGeom>
            <a:avLst/>
            <a:gdLst/>
            <a:ahLst/>
            <a:cxnLst/>
            <a:rect l="l" t="t" r="r" b="b"/>
            <a:pathLst>
              <a:path w="1133856" h="134112">
                <a:moveTo>
                  <a:pt x="0" y="134112"/>
                </a:moveTo>
                <a:lnTo>
                  <a:pt x="1133856" y="134112"/>
                </a:lnTo>
                <a:lnTo>
                  <a:pt x="113385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277368" y="6162294"/>
            <a:ext cx="1274064" cy="178307"/>
          </a:xfrm>
          <a:custGeom>
            <a:avLst/>
            <a:gdLst/>
            <a:ahLst/>
            <a:cxnLst/>
            <a:rect l="l" t="t" r="r" b="b"/>
            <a:pathLst>
              <a:path w="1274064" h="178307">
                <a:moveTo>
                  <a:pt x="1274064" y="0"/>
                </a:moveTo>
                <a:lnTo>
                  <a:pt x="1203960" y="0"/>
                </a:lnTo>
                <a:lnTo>
                  <a:pt x="120396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274064" y="178307"/>
                </a:lnTo>
                <a:lnTo>
                  <a:pt x="127406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271272" y="6159246"/>
            <a:ext cx="5273040" cy="0"/>
          </a:xfrm>
          <a:custGeom>
            <a:avLst/>
            <a:gdLst/>
            <a:ahLst/>
            <a:cxnLst/>
            <a:rect l="l" t="t" r="r" b="b"/>
            <a:pathLst>
              <a:path w="5273040" h="0">
                <a:moveTo>
                  <a:pt x="0" y="0"/>
                </a:moveTo>
                <a:lnTo>
                  <a:pt x="52730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5544312" y="6159246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274320" y="616229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3547872" y="616229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5541264" y="616229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347472" y="6346697"/>
            <a:ext cx="1133856" cy="134112"/>
          </a:xfrm>
          <a:custGeom>
            <a:avLst/>
            <a:gdLst/>
            <a:ahLst/>
            <a:cxnLst/>
            <a:rect l="l" t="t" r="r" b="b"/>
            <a:pathLst>
              <a:path w="1133856" h="134112">
                <a:moveTo>
                  <a:pt x="0" y="134112"/>
                </a:moveTo>
                <a:lnTo>
                  <a:pt x="1133856" y="134112"/>
                </a:lnTo>
                <a:lnTo>
                  <a:pt x="113385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277368" y="6346698"/>
            <a:ext cx="1274064" cy="178307"/>
          </a:xfrm>
          <a:custGeom>
            <a:avLst/>
            <a:gdLst/>
            <a:ahLst/>
            <a:cxnLst/>
            <a:rect l="l" t="t" r="r" b="b"/>
            <a:pathLst>
              <a:path w="1274064" h="178307">
                <a:moveTo>
                  <a:pt x="1274064" y="0"/>
                </a:moveTo>
                <a:lnTo>
                  <a:pt x="1203960" y="0"/>
                </a:lnTo>
                <a:lnTo>
                  <a:pt x="120396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274064" y="178307"/>
                </a:lnTo>
                <a:lnTo>
                  <a:pt x="127406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271272" y="6343650"/>
            <a:ext cx="5273040" cy="0"/>
          </a:xfrm>
          <a:custGeom>
            <a:avLst/>
            <a:gdLst/>
            <a:ahLst/>
            <a:cxnLst/>
            <a:rect l="l" t="t" r="r" b="b"/>
            <a:pathLst>
              <a:path w="5273040" h="0">
                <a:moveTo>
                  <a:pt x="0" y="0"/>
                </a:moveTo>
                <a:lnTo>
                  <a:pt x="52730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5544312" y="6343650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274320" y="634669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3547872" y="634669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5541264" y="634669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347472" y="6531102"/>
            <a:ext cx="1133856" cy="134112"/>
          </a:xfrm>
          <a:custGeom>
            <a:avLst/>
            <a:gdLst/>
            <a:ahLst/>
            <a:cxnLst/>
            <a:rect l="l" t="t" r="r" b="b"/>
            <a:pathLst>
              <a:path w="1133856" h="134111">
                <a:moveTo>
                  <a:pt x="0" y="134112"/>
                </a:moveTo>
                <a:lnTo>
                  <a:pt x="1133856" y="134112"/>
                </a:lnTo>
                <a:lnTo>
                  <a:pt x="113385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277368" y="6531102"/>
            <a:ext cx="1274064" cy="178307"/>
          </a:xfrm>
          <a:custGeom>
            <a:avLst/>
            <a:gdLst/>
            <a:ahLst/>
            <a:cxnLst/>
            <a:rect l="l" t="t" r="r" b="b"/>
            <a:pathLst>
              <a:path w="1274064" h="178307">
                <a:moveTo>
                  <a:pt x="1274064" y="0"/>
                </a:moveTo>
                <a:lnTo>
                  <a:pt x="1203960" y="0"/>
                </a:lnTo>
                <a:lnTo>
                  <a:pt x="1203960" y="134112"/>
                </a:lnTo>
                <a:lnTo>
                  <a:pt x="70104" y="134112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274064" y="178307"/>
                </a:lnTo>
                <a:lnTo>
                  <a:pt x="127406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271272" y="6528054"/>
            <a:ext cx="5273040" cy="0"/>
          </a:xfrm>
          <a:custGeom>
            <a:avLst/>
            <a:gdLst/>
            <a:ahLst/>
            <a:cxnLst/>
            <a:rect l="l" t="t" r="r" b="b"/>
            <a:pathLst>
              <a:path w="5273040" h="0">
                <a:moveTo>
                  <a:pt x="0" y="0"/>
                </a:moveTo>
                <a:lnTo>
                  <a:pt x="52730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5544312" y="6528054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274320" y="6531102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3547872" y="6531102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5541264" y="6531102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347472" y="6715506"/>
            <a:ext cx="1133856" cy="134112"/>
          </a:xfrm>
          <a:custGeom>
            <a:avLst/>
            <a:gdLst/>
            <a:ahLst/>
            <a:cxnLst/>
            <a:rect l="l" t="t" r="r" b="b"/>
            <a:pathLst>
              <a:path w="1133856" h="134111">
                <a:moveTo>
                  <a:pt x="0" y="134112"/>
                </a:moveTo>
                <a:lnTo>
                  <a:pt x="1133856" y="134112"/>
                </a:lnTo>
                <a:lnTo>
                  <a:pt x="113385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277368" y="6715506"/>
            <a:ext cx="1274064" cy="178307"/>
          </a:xfrm>
          <a:custGeom>
            <a:avLst/>
            <a:gdLst/>
            <a:ahLst/>
            <a:cxnLst/>
            <a:rect l="l" t="t" r="r" b="b"/>
            <a:pathLst>
              <a:path w="1274064" h="178307">
                <a:moveTo>
                  <a:pt x="1274064" y="0"/>
                </a:moveTo>
                <a:lnTo>
                  <a:pt x="1203960" y="0"/>
                </a:lnTo>
                <a:lnTo>
                  <a:pt x="120396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274064" y="178307"/>
                </a:lnTo>
                <a:lnTo>
                  <a:pt x="127406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271272" y="6712457"/>
            <a:ext cx="5273040" cy="0"/>
          </a:xfrm>
          <a:custGeom>
            <a:avLst/>
            <a:gdLst/>
            <a:ahLst/>
            <a:cxnLst/>
            <a:rect l="l" t="t" r="r" b="b"/>
            <a:pathLst>
              <a:path w="5273040" h="0">
                <a:moveTo>
                  <a:pt x="0" y="0"/>
                </a:moveTo>
                <a:lnTo>
                  <a:pt x="52730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5544312" y="6712457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274320" y="671550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3547872" y="671550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5541264" y="671550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347472" y="6899909"/>
            <a:ext cx="1133856" cy="134112"/>
          </a:xfrm>
          <a:custGeom>
            <a:avLst/>
            <a:gdLst/>
            <a:ahLst/>
            <a:cxnLst/>
            <a:rect l="l" t="t" r="r" b="b"/>
            <a:pathLst>
              <a:path w="1133856" h="134111">
                <a:moveTo>
                  <a:pt x="0" y="134112"/>
                </a:moveTo>
                <a:lnTo>
                  <a:pt x="1133856" y="134112"/>
                </a:lnTo>
                <a:lnTo>
                  <a:pt x="113385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277368" y="6899910"/>
            <a:ext cx="1274064" cy="178307"/>
          </a:xfrm>
          <a:custGeom>
            <a:avLst/>
            <a:gdLst/>
            <a:ahLst/>
            <a:cxnLst/>
            <a:rect l="l" t="t" r="r" b="b"/>
            <a:pathLst>
              <a:path w="1274064" h="178307">
                <a:moveTo>
                  <a:pt x="1274064" y="0"/>
                </a:moveTo>
                <a:lnTo>
                  <a:pt x="1203960" y="0"/>
                </a:lnTo>
                <a:lnTo>
                  <a:pt x="120396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274064" y="178307"/>
                </a:lnTo>
                <a:lnTo>
                  <a:pt x="127406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271272" y="6896861"/>
            <a:ext cx="5273040" cy="0"/>
          </a:xfrm>
          <a:custGeom>
            <a:avLst/>
            <a:gdLst/>
            <a:ahLst/>
            <a:cxnLst/>
            <a:rect l="l" t="t" r="r" b="b"/>
            <a:pathLst>
              <a:path w="5273040" h="0">
                <a:moveTo>
                  <a:pt x="0" y="0"/>
                </a:moveTo>
                <a:lnTo>
                  <a:pt x="52730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5544312" y="6896862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274320" y="689991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3547872" y="689991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5541264" y="689991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1627632" y="7084313"/>
            <a:ext cx="1847088" cy="134112"/>
          </a:xfrm>
          <a:custGeom>
            <a:avLst/>
            <a:gdLst/>
            <a:ahLst/>
            <a:cxnLst/>
            <a:rect l="l" t="t" r="r" b="b"/>
            <a:pathLst>
              <a:path w="1847088" h="134111">
                <a:moveTo>
                  <a:pt x="0" y="134112"/>
                </a:moveTo>
                <a:lnTo>
                  <a:pt x="1847088" y="134112"/>
                </a:lnTo>
                <a:lnTo>
                  <a:pt x="184708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1557528" y="7084313"/>
            <a:ext cx="1987296" cy="134112"/>
          </a:xfrm>
          <a:custGeom>
            <a:avLst/>
            <a:gdLst/>
            <a:ahLst/>
            <a:cxnLst/>
            <a:rect l="l" t="t" r="r" b="b"/>
            <a:pathLst>
              <a:path w="1987296" h="134111">
                <a:moveTo>
                  <a:pt x="1987296" y="0"/>
                </a:moveTo>
                <a:lnTo>
                  <a:pt x="1917192" y="0"/>
                </a:lnTo>
                <a:lnTo>
                  <a:pt x="1917192" y="134112"/>
                </a:lnTo>
                <a:lnTo>
                  <a:pt x="1987296" y="134112"/>
                </a:lnTo>
                <a:lnTo>
                  <a:pt x="1987296" y="0"/>
                </a:lnTo>
                <a:close/>
              </a:path>
              <a:path w="1987296" h="134111">
                <a:moveTo>
                  <a:pt x="70103" y="0"/>
                </a:moveTo>
                <a:lnTo>
                  <a:pt x="0" y="0"/>
                </a:lnTo>
                <a:lnTo>
                  <a:pt x="0" y="134112"/>
                </a:lnTo>
                <a:lnTo>
                  <a:pt x="70103" y="134112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3621024" y="7084313"/>
            <a:ext cx="1847088" cy="134112"/>
          </a:xfrm>
          <a:custGeom>
            <a:avLst/>
            <a:gdLst/>
            <a:ahLst/>
            <a:cxnLst/>
            <a:rect l="l" t="t" r="r" b="b"/>
            <a:pathLst>
              <a:path w="1847088" h="134111">
                <a:moveTo>
                  <a:pt x="0" y="134112"/>
                </a:moveTo>
                <a:lnTo>
                  <a:pt x="1847088" y="134112"/>
                </a:lnTo>
                <a:lnTo>
                  <a:pt x="184708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3550920" y="7084313"/>
            <a:ext cx="1987296" cy="134112"/>
          </a:xfrm>
          <a:custGeom>
            <a:avLst/>
            <a:gdLst/>
            <a:ahLst/>
            <a:cxnLst/>
            <a:rect l="l" t="t" r="r" b="b"/>
            <a:pathLst>
              <a:path w="1987296" h="134111">
                <a:moveTo>
                  <a:pt x="1987295" y="0"/>
                </a:moveTo>
                <a:lnTo>
                  <a:pt x="1917191" y="0"/>
                </a:lnTo>
                <a:lnTo>
                  <a:pt x="1917191" y="134112"/>
                </a:lnTo>
                <a:lnTo>
                  <a:pt x="1987295" y="134112"/>
                </a:lnTo>
                <a:lnTo>
                  <a:pt x="1987295" y="0"/>
                </a:lnTo>
                <a:close/>
              </a:path>
              <a:path w="1987296" h="134111">
                <a:moveTo>
                  <a:pt x="70103" y="0"/>
                </a:moveTo>
                <a:lnTo>
                  <a:pt x="0" y="0"/>
                </a:lnTo>
                <a:lnTo>
                  <a:pt x="0" y="134112"/>
                </a:lnTo>
                <a:lnTo>
                  <a:pt x="70103" y="134112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5614415" y="7084313"/>
            <a:ext cx="1847088" cy="134112"/>
          </a:xfrm>
          <a:custGeom>
            <a:avLst/>
            <a:gdLst/>
            <a:ahLst/>
            <a:cxnLst/>
            <a:rect l="l" t="t" r="r" b="b"/>
            <a:pathLst>
              <a:path w="1847087" h="134111">
                <a:moveTo>
                  <a:pt x="0" y="134112"/>
                </a:moveTo>
                <a:lnTo>
                  <a:pt x="1847088" y="134112"/>
                </a:lnTo>
                <a:lnTo>
                  <a:pt x="184708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5544312" y="7084314"/>
            <a:ext cx="1987295" cy="134111"/>
          </a:xfrm>
          <a:custGeom>
            <a:avLst/>
            <a:gdLst/>
            <a:ahLst/>
            <a:cxnLst/>
            <a:rect l="l" t="t" r="r" b="b"/>
            <a:pathLst>
              <a:path w="1987295" h="134111">
                <a:moveTo>
                  <a:pt x="1987295" y="0"/>
                </a:moveTo>
                <a:lnTo>
                  <a:pt x="1917191" y="0"/>
                </a:lnTo>
                <a:lnTo>
                  <a:pt x="1917191" y="134111"/>
                </a:lnTo>
                <a:lnTo>
                  <a:pt x="1987295" y="134111"/>
                </a:lnTo>
                <a:lnTo>
                  <a:pt x="1987295" y="0"/>
                </a:lnTo>
                <a:close/>
              </a:path>
              <a:path w="1987295" h="134111">
                <a:moveTo>
                  <a:pt x="70103" y="0"/>
                </a:moveTo>
                <a:lnTo>
                  <a:pt x="0" y="0"/>
                </a:lnTo>
                <a:lnTo>
                  <a:pt x="0" y="134111"/>
                </a:lnTo>
                <a:lnTo>
                  <a:pt x="70103" y="134111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271272" y="7081266"/>
            <a:ext cx="5273040" cy="0"/>
          </a:xfrm>
          <a:custGeom>
            <a:avLst/>
            <a:gdLst/>
            <a:ahLst/>
            <a:cxnLst/>
            <a:rect l="l" t="t" r="r" b="b"/>
            <a:pathLst>
              <a:path w="5273040" h="0">
                <a:moveTo>
                  <a:pt x="0" y="0"/>
                </a:moveTo>
                <a:lnTo>
                  <a:pt x="52730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5544312" y="7081266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274320" y="7084313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3547872" y="7084313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5541264" y="7084313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347472" y="7224522"/>
            <a:ext cx="1133856" cy="134112"/>
          </a:xfrm>
          <a:custGeom>
            <a:avLst/>
            <a:gdLst/>
            <a:ahLst/>
            <a:cxnLst/>
            <a:rect l="l" t="t" r="r" b="b"/>
            <a:pathLst>
              <a:path w="1133856" h="134112">
                <a:moveTo>
                  <a:pt x="0" y="134111"/>
                </a:moveTo>
                <a:lnTo>
                  <a:pt x="1133856" y="134111"/>
                </a:lnTo>
                <a:lnTo>
                  <a:pt x="113385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277368" y="7224522"/>
            <a:ext cx="1274064" cy="178307"/>
          </a:xfrm>
          <a:custGeom>
            <a:avLst/>
            <a:gdLst/>
            <a:ahLst/>
            <a:cxnLst/>
            <a:rect l="l" t="t" r="r" b="b"/>
            <a:pathLst>
              <a:path w="1274064" h="178307">
                <a:moveTo>
                  <a:pt x="1274064" y="0"/>
                </a:moveTo>
                <a:lnTo>
                  <a:pt x="1203960" y="0"/>
                </a:lnTo>
                <a:lnTo>
                  <a:pt x="120396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274064" y="178307"/>
                </a:lnTo>
                <a:lnTo>
                  <a:pt x="127406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271272" y="7221473"/>
            <a:ext cx="5273040" cy="0"/>
          </a:xfrm>
          <a:custGeom>
            <a:avLst/>
            <a:gdLst/>
            <a:ahLst/>
            <a:cxnLst/>
            <a:rect l="l" t="t" r="r" b="b"/>
            <a:pathLst>
              <a:path w="5273040" h="0">
                <a:moveTo>
                  <a:pt x="0" y="0"/>
                </a:moveTo>
                <a:lnTo>
                  <a:pt x="52730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5544312" y="7221474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274320" y="7224522"/>
            <a:ext cx="0" cy="184404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271272" y="7405878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60" h="0">
                <a:moveTo>
                  <a:pt x="0" y="0"/>
                </a:moveTo>
                <a:lnTo>
                  <a:pt x="12801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1554480" y="5831585"/>
            <a:ext cx="0" cy="1577340"/>
          </a:xfrm>
          <a:custGeom>
            <a:avLst/>
            <a:gdLst/>
            <a:ahLst/>
            <a:cxnLst/>
            <a:rect l="l" t="t" r="r" b="b"/>
            <a:pathLst>
              <a:path w="0" h="1577340">
                <a:moveTo>
                  <a:pt x="0" y="0"/>
                </a:moveTo>
                <a:lnTo>
                  <a:pt x="0" y="15773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1557528" y="7405878"/>
            <a:ext cx="1987296" cy="0"/>
          </a:xfrm>
          <a:custGeom>
            <a:avLst/>
            <a:gdLst/>
            <a:ahLst/>
            <a:cxnLst/>
            <a:rect l="l" t="t" r="r" b="b"/>
            <a:pathLst>
              <a:path w="1987296" h="0">
                <a:moveTo>
                  <a:pt x="0" y="0"/>
                </a:moveTo>
                <a:lnTo>
                  <a:pt x="19872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3547872" y="7224522"/>
            <a:ext cx="0" cy="184404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3550920" y="7405878"/>
            <a:ext cx="1987296" cy="0"/>
          </a:xfrm>
          <a:custGeom>
            <a:avLst/>
            <a:gdLst/>
            <a:ahLst/>
            <a:cxnLst/>
            <a:rect l="l" t="t" r="r" b="b"/>
            <a:pathLst>
              <a:path w="1987296" h="0">
                <a:moveTo>
                  <a:pt x="0" y="0"/>
                </a:moveTo>
                <a:lnTo>
                  <a:pt x="19872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5541264" y="7224522"/>
            <a:ext cx="0" cy="184404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5544312" y="7405877"/>
            <a:ext cx="1987295" cy="0"/>
          </a:xfrm>
          <a:custGeom>
            <a:avLst/>
            <a:gdLst/>
            <a:ahLst/>
            <a:cxnLst/>
            <a:rect l="l" t="t" r="r" b="b"/>
            <a:pathLst>
              <a:path w="1987295" h="0">
                <a:moveTo>
                  <a:pt x="0" y="0"/>
                </a:moveTo>
                <a:lnTo>
                  <a:pt x="19872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7534656" y="5831585"/>
            <a:ext cx="0" cy="1577340"/>
          </a:xfrm>
          <a:custGeom>
            <a:avLst/>
            <a:gdLst/>
            <a:ahLst/>
            <a:cxnLst/>
            <a:rect l="l" t="t" r="r" b="b"/>
            <a:pathLst>
              <a:path w="0" h="1577340">
                <a:moveTo>
                  <a:pt x="0" y="0"/>
                </a:moveTo>
                <a:lnTo>
                  <a:pt x="0" y="15773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2084832" y="7674102"/>
            <a:ext cx="2779775" cy="134112"/>
          </a:xfrm>
          <a:custGeom>
            <a:avLst/>
            <a:gdLst/>
            <a:ahLst/>
            <a:cxnLst/>
            <a:rect l="l" t="t" r="r" b="b"/>
            <a:pathLst>
              <a:path w="2779775" h="134111">
                <a:moveTo>
                  <a:pt x="0" y="134112"/>
                </a:moveTo>
                <a:lnTo>
                  <a:pt x="2779775" y="134112"/>
                </a:lnTo>
                <a:lnTo>
                  <a:pt x="2779775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2014727" y="7674102"/>
            <a:ext cx="2919983" cy="134112"/>
          </a:xfrm>
          <a:custGeom>
            <a:avLst/>
            <a:gdLst/>
            <a:ahLst/>
            <a:cxnLst/>
            <a:rect l="l" t="t" r="r" b="b"/>
            <a:pathLst>
              <a:path w="2919983" h="134111">
                <a:moveTo>
                  <a:pt x="2919983" y="0"/>
                </a:moveTo>
                <a:lnTo>
                  <a:pt x="2849880" y="0"/>
                </a:lnTo>
                <a:lnTo>
                  <a:pt x="2849880" y="134112"/>
                </a:lnTo>
                <a:lnTo>
                  <a:pt x="2919983" y="134112"/>
                </a:lnTo>
                <a:lnTo>
                  <a:pt x="2919983" y="0"/>
                </a:lnTo>
                <a:close/>
              </a:path>
              <a:path w="2919983" h="134111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5010912" y="7674102"/>
            <a:ext cx="2414016" cy="134112"/>
          </a:xfrm>
          <a:custGeom>
            <a:avLst/>
            <a:gdLst/>
            <a:ahLst/>
            <a:cxnLst/>
            <a:rect l="l" t="t" r="r" b="b"/>
            <a:pathLst>
              <a:path w="2414016" h="134111">
                <a:moveTo>
                  <a:pt x="0" y="134112"/>
                </a:moveTo>
                <a:lnTo>
                  <a:pt x="2414016" y="134112"/>
                </a:lnTo>
                <a:lnTo>
                  <a:pt x="241401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4940807" y="7674102"/>
            <a:ext cx="2554224" cy="134112"/>
          </a:xfrm>
          <a:custGeom>
            <a:avLst/>
            <a:gdLst/>
            <a:ahLst/>
            <a:cxnLst/>
            <a:rect l="l" t="t" r="r" b="b"/>
            <a:pathLst>
              <a:path w="2554224" h="134111">
                <a:moveTo>
                  <a:pt x="2554223" y="0"/>
                </a:moveTo>
                <a:lnTo>
                  <a:pt x="2484119" y="0"/>
                </a:lnTo>
                <a:lnTo>
                  <a:pt x="2484119" y="134112"/>
                </a:lnTo>
                <a:lnTo>
                  <a:pt x="2554223" y="134112"/>
                </a:lnTo>
                <a:lnTo>
                  <a:pt x="2554223" y="0"/>
                </a:lnTo>
                <a:close/>
              </a:path>
              <a:path w="2554224" h="134111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2008632" y="7671054"/>
            <a:ext cx="5492495" cy="0"/>
          </a:xfrm>
          <a:custGeom>
            <a:avLst/>
            <a:gdLst/>
            <a:ahLst/>
            <a:cxnLst/>
            <a:rect l="l" t="t" r="r" b="b"/>
            <a:pathLst>
              <a:path w="5492495" h="0">
                <a:moveTo>
                  <a:pt x="0" y="0"/>
                </a:moveTo>
                <a:lnTo>
                  <a:pt x="54924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4937760" y="7674102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347472" y="7814309"/>
            <a:ext cx="1591055" cy="134112"/>
          </a:xfrm>
          <a:custGeom>
            <a:avLst/>
            <a:gdLst/>
            <a:ahLst/>
            <a:cxnLst/>
            <a:rect l="l" t="t" r="r" b="b"/>
            <a:pathLst>
              <a:path w="1591055" h="134111">
                <a:moveTo>
                  <a:pt x="0" y="134112"/>
                </a:moveTo>
                <a:lnTo>
                  <a:pt x="1591055" y="134112"/>
                </a:lnTo>
                <a:lnTo>
                  <a:pt x="1591055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277368" y="7814310"/>
            <a:ext cx="1731263" cy="178307"/>
          </a:xfrm>
          <a:custGeom>
            <a:avLst/>
            <a:gdLst/>
            <a:ahLst/>
            <a:cxnLst/>
            <a:rect l="l" t="t" r="r" b="b"/>
            <a:pathLst>
              <a:path w="1731263" h="178307">
                <a:moveTo>
                  <a:pt x="1731263" y="0"/>
                </a:moveTo>
                <a:lnTo>
                  <a:pt x="1661159" y="0"/>
                </a:lnTo>
                <a:lnTo>
                  <a:pt x="1661159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731263" y="178307"/>
                </a:lnTo>
                <a:lnTo>
                  <a:pt x="173126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269748" y="7811261"/>
            <a:ext cx="7231380" cy="0"/>
          </a:xfrm>
          <a:custGeom>
            <a:avLst/>
            <a:gdLst/>
            <a:ahLst/>
            <a:cxnLst/>
            <a:rect l="l" t="t" r="r" b="b"/>
            <a:pathLst>
              <a:path w="7231380" h="0">
                <a:moveTo>
                  <a:pt x="0" y="0"/>
                </a:moveTo>
                <a:lnTo>
                  <a:pt x="72313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274320" y="781431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937760" y="781431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347472" y="7998713"/>
            <a:ext cx="1591055" cy="134112"/>
          </a:xfrm>
          <a:custGeom>
            <a:avLst/>
            <a:gdLst/>
            <a:ahLst/>
            <a:cxnLst/>
            <a:rect l="l" t="t" r="r" b="b"/>
            <a:pathLst>
              <a:path w="1591055" h="134111">
                <a:moveTo>
                  <a:pt x="0" y="134112"/>
                </a:moveTo>
                <a:lnTo>
                  <a:pt x="1591055" y="134112"/>
                </a:lnTo>
                <a:lnTo>
                  <a:pt x="1591055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277368" y="7998714"/>
            <a:ext cx="1731263" cy="178307"/>
          </a:xfrm>
          <a:custGeom>
            <a:avLst/>
            <a:gdLst/>
            <a:ahLst/>
            <a:cxnLst/>
            <a:rect l="l" t="t" r="r" b="b"/>
            <a:pathLst>
              <a:path w="1731263" h="178307">
                <a:moveTo>
                  <a:pt x="1731263" y="0"/>
                </a:moveTo>
                <a:lnTo>
                  <a:pt x="1661159" y="0"/>
                </a:lnTo>
                <a:lnTo>
                  <a:pt x="1661159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731263" y="178307"/>
                </a:lnTo>
                <a:lnTo>
                  <a:pt x="173126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271272" y="7995666"/>
            <a:ext cx="7229855" cy="0"/>
          </a:xfrm>
          <a:custGeom>
            <a:avLst/>
            <a:gdLst/>
            <a:ahLst/>
            <a:cxnLst/>
            <a:rect l="l" t="t" r="r" b="b"/>
            <a:pathLst>
              <a:path w="7229855" h="0">
                <a:moveTo>
                  <a:pt x="0" y="0"/>
                </a:moveTo>
                <a:lnTo>
                  <a:pt x="722985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274320" y="799871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937760" y="799871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347472" y="8183117"/>
            <a:ext cx="1591055" cy="134112"/>
          </a:xfrm>
          <a:custGeom>
            <a:avLst/>
            <a:gdLst/>
            <a:ahLst/>
            <a:cxnLst/>
            <a:rect l="l" t="t" r="r" b="b"/>
            <a:pathLst>
              <a:path w="1591055" h="134111">
                <a:moveTo>
                  <a:pt x="0" y="134112"/>
                </a:moveTo>
                <a:lnTo>
                  <a:pt x="1591055" y="134112"/>
                </a:lnTo>
                <a:lnTo>
                  <a:pt x="1591055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277368" y="8183118"/>
            <a:ext cx="1731263" cy="178307"/>
          </a:xfrm>
          <a:custGeom>
            <a:avLst/>
            <a:gdLst/>
            <a:ahLst/>
            <a:cxnLst/>
            <a:rect l="l" t="t" r="r" b="b"/>
            <a:pathLst>
              <a:path w="1731263" h="178307">
                <a:moveTo>
                  <a:pt x="1731263" y="0"/>
                </a:moveTo>
                <a:lnTo>
                  <a:pt x="1661159" y="0"/>
                </a:lnTo>
                <a:lnTo>
                  <a:pt x="1661159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731263" y="178307"/>
                </a:lnTo>
                <a:lnTo>
                  <a:pt x="173126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271272" y="8180070"/>
            <a:ext cx="7229855" cy="0"/>
          </a:xfrm>
          <a:custGeom>
            <a:avLst/>
            <a:gdLst/>
            <a:ahLst/>
            <a:cxnLst/>
            <a:rect l="l" t="t" r="r" b="b"/>
            <a:pathLst>
              <a:path w="7229855" h="0">
                <a:moveTo>
                  <a:pt x="0" y="0"/>
                </a:moveTo>
                <a:lnTo>
                  <a:pt x="722985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274320" y="818311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4937760" y="818311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347472" y="8367522"/>
            <a:ext cx="1591055" cy="134111"/>
          </a:xfrm>
          <a:custGeom>
            <a:avLst/>
            <a:gdLst/>
            <a:ahLst/>
            <a:cxnLst/>
            <a:rect l="l" t="t" r="r" b="b"/>
            <a:pathLst>
              <a:path w="1591055" h="134111">
                <a:moveTo>
                  <a:pt x="0" y="134111"/>
                </a:moveTo>
                <a:lnTo>
                  <a:pt x="1591055" y="134111"/>
                </a:lnTo>
                <a:lnTo>
                  <a:pt x="159105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277368" y="8367522"/>
            <a:ext cx="1731263" cy="178307"/>
          </a:xfrm>
          <a:custGeom>
            <a:avLst/>
            <a:gdLst/>
            <a:ahLst/>
            <a:cxnLst/>
            <a:rect l="l" t="t" r="r" b="b"/>
            <a:pathLst>
              <a:path w="1731263" h="178307">
                <a:moveTo>
                  <a:pt x="1731263" y="0"/>
                </a:moveTo>
                <a:lnTo>
                  <a:pt x="1661159" y="0"/>
                </a:lnTo>
                <a:lnTo>
                  <a:pt x="1661159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731263" y="178307"/>
                </a:lnTo>
                <a:lnTo>
                  <a:pt x="173126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271272" y="8364473"/>
            <a:ext cx="7229855" cy="0"/>
          </a:xfrm>
          <a:custGeom>
            <a:avLst/>
            <a:gdLst/>
            <a:ahLst/>
            <a:cxnLst/>
            <a:rect l="l" t="t" r="r" b="b"/>
            <a:pathLst>
              <a:path w="7229855" h="0">
                <a:moveTo>
                  <a:pt x="0" y="0"/>
                </a:moveTo>
                <a:lnTo>
                  <a:pt x="722985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274320" y="8367522"/>
            <a:ext cx="0" cy="184404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271272" y="8548878"/>
            <a:ext cx="1737360" cy="0"/>
          </a:xfrm>
          <a:custGeom>
            <a:avLst/>
            <a:gdLst/>
            <a:ahLst/>
            <a:cxnLst/>
            <a:rect l="l" t="t" r="r" b="b"/>
            <a:pathLst>
              <a:path w="1737360" h="0">
                <a:moveTo>
                  <a:pt x="0" y="0"/>
                </a:moveTo>
                <a:lnTo>
                  <a:pt x="17373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2011680" y="7668006"/>
            <a:ext cx="0" cy="883919"/>
          </a:xfrm>
          <a:custGeom>
            <a:avLst/>
            <a:gdLst/>
            <a:ahLst/>
            <a:cxnLst/>
            <a:rect l="l" t="t" r="r" b="b"/>
            <a:pathLst>
              <a:path w="0" h="883919">
                <a:moveTo>
                  <a:pt x="0" y="0"/>
                </a:moveTo>
                <a:lnTo>
                  <a:pt x="0" y="88391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2014727" y="8548878"/>
            <a:ext cx="2919983" cy="0"/>
          </a:xfrm>
          <a:custGeom>
            <a:avLst/>
            <a:gdLst/>
            <a:ahLst/>
            <a:cxnLst/>
            <a:rect l="l" t="t" r="r" b="b"/>
            <a:pathLst>
              <a:path w="2919983" h="0">
                <a:moveTo>
                  <a:pt x="0" y="0"/>
                </a:moveTo>
                <a:lnTo>
                  <a:pt x="291998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4937760" y="8367522"/>
            <a:ext cx="0" cy="184404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4940807" y="8548878"/>
            <a:ext cx="2554224" cy="0"/>
          </a:xfrm>
          <a:custGeom>
            <a:avLst/>
            <a:gdLst/>
            <a:ahLst/>
            <a:cxnLst/>
            <a:rect l="l" t="t" r="r" b="b"/>
            <a:pathLst>
              <a:path w="2554224" h="0">
                <a:moveTo>
                  <a:pt x="0" y="0"/>
                </a:moveTo>
                <a:lnTo>
                  <a:pt x="25542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7498079" y="7668005"/>
            <a:ext cx="0" cy="883920"/>
          </a:xfrm>
          <a:custGeom>
            <a:avLst/>
            <a:gdLst/>
            <a:ahLst/>
            <a:cxnLst/>
            <a:rect l="l" t="t" r="r" b="b"/>
            <a:pathLst>
              <a:path w="0" h="883920">
                <a:moveTo>
                  <a:pt x="0" y="0"/>
                </a:moveTo>
                <a:lnTo>
                  <a:pt x="0" y="88392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347472" y="8816339"/>
            <a:ext cx="1308354" cy="134112"/>
          </a:xfrm>
          <a:custGeom>
            <a:avLst/>
            <a:gdLst/>
            <a:ahLst/>
            <a:cxnLst/>
            <a:rect l="l" t="t" r="r" b="b"/>
            <a:pathLst>
              <a:path w="1308354" h="134112">
                <a:moveTo>
                  <a:pt x="0" y="134112"/>
                </a:moveTo>
                <a:lnTo>
                  <a:pt x="1308354" y="134112"/>
                </a:lnTo>
                <a:lnTo>
                  <a:pt x="1308354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277368" y="8816339"/>
            <a:ext cx="1447800" cy="134112"/>
          </a:xfrm>
          <a:custGeom>
            <a:avLst/>
            <a:gdLst/>
            <a:ahLst/>
            <a:cxnLst/>
            <a:rect l="l" t="t" r="r" b="b"/>
            <a:pathLst>
              <a:path w="1447800" h="134112">
                <a:moveTo>
                  <a:pt x="1447800" y="0"/>
                </a:moveTo>
                <a:lnTo>
                  <a:pt x="1378457" y="0"/>
                </a:lnTo>
                <a:lnTo>
                  <a:pt x="1378457" y="134112"/>
                </a:lnTo>
                <a:lnTo>
                  <a:pt x="1447800" y="134112"/>
                </a:lnTo>
                <a:lnTo>
                  <a:pt x="1447800" y="0"/>
                </a:lnTo>
                <a:close/>
              </a:path>
              <a:path w="1447800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1801368" y="8816339"/>
            <a:ext cx="1308354" cy="134112"/>
          </a:xfrm>
          <a:custGeom>
            <a:avLst/>
            <a:gdLst/>
            <a:ahLst/>
            <a:cxnLst/>
            <a:rect l="l" t="t" r="r" b="b"/>
            <a:pathLst>
              <a:path w="1308354" h="134112">
                <a:moveTo>
                  <a:pt x="0" y="134112"/>
                </a:moveTo>
                <a:lnTo>
                  <a:pt x="1308354" y="134112"/>
                </a:lnTo>
                <a:lnTo>
                  <a:pt x="1308354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1731263" y="8816339"/>
            <a:ext cx="1448562" cy="134112"/>
          </a:xfrm>
          <a:custGeom>
            <a:avLst/>
            <a:gdLst/>
            <a:ahLst/>
            <a:cxnLst/>
            <a:rect l="l" t="t" r="r" b="b"/>
            <a:pathLst>
              <a:path w="1448562" h="134112">
                <a:moveTo>
                  <a:pt x="1448562" y="0"/>
                </a:moveTo>
                <a:lnTo>
                  <a:pt x="1378458" y="0"/>
                </a:lnTo>
                <a:lnTo>
                  <a:pt x="1378458" y="134112"/>
                </a:lnTo>
                <a:lnTo>
                  <a:pt x="1448562" y="134112"/>
                </a:lnTo>
                <a:lnTo>
                  <a:pt x="1448562" y="0"/>
                </a:lnTo>
                <a:close/>
              </a:path>
              <a:path w="1448562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3256026" y="8816339"/>
            <a:ext cx="1308353" cy="134112"/>
          </a:xfrm>
          <a:custGeom>
            <a:avLst/>
            <a:gdLst/>
            <a:ahLst/>
            <a:cxnLst/>
            <a:rect l="l" t="t" r="r" b="b"/>
            <a:pathLst>
              <a:path w="1308353" h="134112">
                <a:moveTo>
                  <a:pt x="0" y="134112"/>
                </a:moveTo>
                <a:lnTo>
                  <a:pt x="1308353" y="134112"/>
                </a:lnTo>
                <a:lnTo>
                  <a:pt x="1308353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3185922" y="8816339"/>
            <a:ext cx="1447800" cy="134112"/>
          </a:xfrm>
          <a:custGeom>
            <a:avLst/>
            <a:gdLst/>
            <a:ahLst/>
            <a:cxnLst/>
            <a:rect l="l" t="t" r="r" b="b"/>
            <a:pathLst>
              <a:path w="1447800" h="134112">
                <a:moveTo>
                  <a:pt x="1447799" y="0"/>
                </a:moveTo>
                <a:lnTo>
                  <a:pt x="1378457" y="0"/>
                </a:lnTo>
                <a:lnTo>
                  <a:pt x="1378457" y="134112"/>
                </a:lnTo>
                <a:lnTo>
                  <a:pt x="1447799" y="134112"/>
                </a:lnTo>
                <a:lnTo>
                  <a:pt x="1447799" y="0"/>
                </a:lnTo>
                <a:close/>
              </a:path>
              <a:path w="1447800" h="134112">
                <a:moveTo>
                  <a:pt x="70103" y="0"/>
                </a:moveTo>
                <a:lnTo>
                  <a:pt x="0" y="0"/>
                </a:lnTo>
                <a:lnTo>
                  <a:pt x="0" y="134112"/>
                </a:lnTo>
                <a:lnTo>
                  <a:pt x="70103" y="134112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709921" y="8816339"/>
            <a:ext cx="1308353" cy="134112"/>
          </a:xfrm>
          <a:custGeom>
            <a:avLst/>
            <a:gdLst/>
            <a:ahLst/>
            <a:cxnLst/>
            <a:rect l="l" t="t" r="r" b="b"/>
            <a:pathLst>
              <a:path w="1308353" h="134112">
                <a:moveTo>
                  <a:pt x="0" y="134112"/>
                </a:moveTo>
                <a:lnTo>
                  <a:pt x="1308353" y="134112"/>
                </a:lnTo>
                <a:lnTo>
                  <a:pt x="1308353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639818" y="8816339"/>
            <a:ext cx="1447800" cy="134112"/>
          </a:xfrm>
          <a:custGeom>
            <a:avLst/>
            <a:gdLst/>
            <a:ahLst/>
            <a:cxnLst/>
            <a:rect l="l" t="t" r="r" b="b"/>
            <a:pathLst>
              <a:path w="1447800" h="134112">
                <a:moveTo>
                  <a:pt x="1447800" y="0"/>
                </a:moveTo>
                <a:lnTo>
                  <a:pt x="1378457" y="0"/>
                </a:lnTo>
                <a:lnTo>
                  <a:pt x="1378457" y="134112"/>
                </a:lnTo>
                <a:lnTo>
                  <a:pt x="1447800" y="134112"/>
                </a:lnTo>
                <a:lnTo>
                  <a:pt x="1447800" y="0"/>
                </a:lnTo>
                <a:close/>
              </a:path>
              <a:path w="1447800" h="134112">
                <a:moveTo>
                  <a:pt x="70103" y="0"/>
                </a:moveTo>
                <a:lnTo>
                  <a:pt x="0" y="0"/>
                </a:lnTo>
                <a:lnTo>
                  <a:pt x="0" y="134112"/>
                </a:lnTo>
                <a:lnTo>
                  <a:pt x="70103" y="134112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6163818" y="8816339"/>
            <a:ext cx="1308354" cy="134112"/>
          </a:xfrm>
          <a:custGeom>
            <a:avLst/>
            <a:gdLst/>
            <a:ahLst/>
            <a:cxnLst/>
            <a:rect l="l" t="t" r="r" b="b"/>
            <a:pathLst>
              <a:path w="1308354" h="134112">
                <a:moveTo>
                  <a:pt x="0" y="134112"/>
                </a:moveTo>
                <a:lnTo>
                  <a:pt x="1308354" y="134112"/>
                </a:lnTo>
                <a:lnTo>
                  <a:pt x="1308354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6093713" y="8816339"/>
            <a:ext cx="1448561" cy="134112"/>
          </a:xfrm>
          <a:custGeom>
            <a:avLst/>
            <a:gdLst/>
            <a:ahLst/>
            <a:cxnLst/>
            <a:rect l="l" t="t" r="r" b="b"/>
            <a:pathLst>
              <a:path w="1448561" h="134112">
                <a:moveTo>
                  <a:pt x="1448561" y="0"/>
                </a:moveTo>
                <a:lnTo>
                  <a:pt x="1378458" y="0"/>
                </a:lnTo>
                <a:lnTo>
                  <a:pt x="1378458" y="134112"/>
                </a:lnTo>
                <a:lnTo>
                  <a:pt x="1448561" y="134112"/>
                </a:lnTo>
                <a:lnTo>
                  <a:pt x="1448561" y="0"/>
                </a:lnTo>
                <a:close/>
              </a:path>
              <a:path w="1448561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271272" y="8813291"/>
            <a:ext cx="7277100" cy="0"/>
          </a:xfrm>
          <a:custGeom>
            <a:avLst/>
            <a:gdLst/>
            <a:ahLst/>
            <a:cxnLst/>
            <a:rect l="l" t="t" r="r" b="b"/>
            <a:pathLst>
              <a:path w="7277100" h="0">
                <a:moveTo>
                  <a:pt x="0" y="0"/>
                </a:moveTo>
                <a:lnTo>
                  <a:pt x="7277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1728215" y="8816339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2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3182873" y="8816339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2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636769" y="8816339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2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6090666" y="8816339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2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271272" y="8953500"/>
            <a:ext cx="7277100" cy="0"/>
          </a:xfrm>
          <a:custGeom>
            <a:avLst/>
            <a:gdLst/>
            <a:ahLst/>
            <a:cxnLst/>
            <a:rect l="l" t="t" r="r" b="b"/>
            <a:pathLst>
              <a:path w="7277100" h="0">
                <a:moveTo>
                  <a:pt x="0" y="0"/>
                </a:moveTo>
                <a:lnTo>
                  <a:pt x="7277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1728215" y="895654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3182873" y="895654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636769" y="895654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6090666" y="895654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271272" y="9137904"/>
            <a:ext cx="7277100" cy="0"/>
          </a:xfrm>
          <a:custGeom>
            <a:avLst/>
            <a:gdLst/>
            <a:ahLst/>
            <a:cxnLst/>
            <a:rect l="l" t="t" r="r" b="b"/>
            <a:pathLst>
              <a:path w="7277100" h="0">
                <a:moveTo>
                  <a:pt x="0" y="0"/>
                </a:moveTo>
                <a:lnTo>
                  <a:pt x="72771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274320" y="8810243"/>
            <a:ext cx="0" cy="515112"/>
          </a:xfrm>
          <a:custGeom>
            <a:avLst/>
            <a:gdLst/>
            <a:ahLst/>
            <a:cxnLst/>
            <a:rect l="l" t="t" r="r" b="b"/>
            <a:pathLst>
              <a:path w="0" h="515112">
                <a:moveTo>
                  <a:pt x="0" y="0"/>
                </a:moveTo>
                <a:lnTo>
                  <a:pt x="0" y="515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271272" y="9322307"/>
            <a:ext cx="1453896" cy="0"/>
          </a:xfrm>
          <a:custGeom>
            <a:avLst/>
            <a:gdLst/>
            <a:ahLst/>
            <a:cxnLst/>
            <a:rect l="l" t="t" r="r" b="b"/>
            <a:pathLst>
              <a:path w="1453896" h="0">
                <a:moveTo>
                  <a:pt x="0" y="0"/>
                </a:moveTo>
                <a:lnTo>
                  <a:pt x="14538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1728215" y="9140952"/>
            <a:ext cx="0" cy="184403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1731263" y="9322307"/>
            <a:ext cx="1448562" cy="0"/>
          </a:xfrm>
          <a:custGeom>
            <a:avLst/>
            <a:gdLst/>
            <a:ahLst/>
            <a:cxnLst/>
            <a:rect l="l" t="t" r="r" b="b"/>
            <a:pathLst>
              <a:path w="1448562" h="0">
                <a:moveTo>
                  <a:pt x="0" y="0"/>
                </a:moveTo>
                <a:lnTo>
                  <a:pt x="144856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3182873" y="9140952"/>
            <a:ext cx="0" cy="184403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3185922" y="9322307"/>
            <a:ext cx="1447800" cy="0"/>
          </a:xfrm>
          <a:custGeom>
            <a:avLst/>
            <a:gdLst/>
            <a:ahLst/>
            <a:cxnLst/>
            <a:rect l="l" t="t" r="r" b="b"/>
            <a:pathLst>
              <a:path w="1447800" h="0">
                <a:moveTo>
                  <a:pt x="0" y="0"/>
                </a:moveTo>
                <a:lnTo>
                  <a:pt x="1447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636769" y="9140952"/>
            <a:ext cx="0" cy="184403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4639818" y="9322307"/>
            <a:ext cx="1447800" cy="0"/>
          </a:xfrm>
          <a:custGeom>
            <a:avLst/>
            <a:gdLst/>
            <a:ahLst/>
            <a:cxnLst/>
            <a:rect l="l" t="t" r="r" b="b"/>
            <a:pathLst>
              <a:path w="1447800" h="0">
                <a:moveTo>
                  <a:pt x="0" y="0"/>
                </a:moveTo>
                <a:lnTo>
                  <a:pt x="1447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6090666" y="9140952"/>
            <a:ext cx="0" cy="184403"/>
          </a:xfrm>
          <a:custGeom>
            <a:avLst/>
            <a:gdLst/>
            <a:ahLst/>
            <a:cxnLst/>
            <a:rect l="l" t="t" r="r" b="b"/>
            <a:pathLst>
              <a:path w="0" h="184403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6093713" y="9322307"/>
            <a:ext cx="1448561" cy="0"/>
          </a:xfrm>
          <a:custGeom>
            <a:avLst/>
            <a:gdLst/>
            <a:ahLst/>
            <a:cxnLst/>
            <a:rect l="l" t="t" r="r" b="b"/>
            <a:pathLst>
              <a:path w="1448561" h="0">
                <a:moveTo>
                  <a:pt x="0" y="0"/>
                </a:moveTo>
                <a:lnTo>
                  <a:pt x="144856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7545324" y="8810243"/>
            <a:ext cx="0" cy="515112"/>
          </a:xfrm>
          <a:custGeom>
            <a:avLst/>
            <a:gdLst/>
            <a:ahLst/>
            <a:cxnLst/>
            <a:rect l="l" t="t" r="r" b="b"/>
            <a:pathLst>
              <a:path w="0" h="515112">
                <a:moveTo>
                  <a:pt x="0" y="0"/>
                </a:moveTo>
                <a:lnTo>
                  <a:pt x="0" y="515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 txBox="1"/>
          <p:nvPr/>
        </p:nvSpPr>
        <p:spPr>
          <a:xfrm>
            <a:off x="261620" y="351229"/>
            <a:ext cx="267082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 b="1">
                <a:latin typeface="Times New Roman"/>
                <a:cs typeface="Times New Roman"/>
              </a:rPr>
              <a:t>RENTAL</a:t>
            </a:r>
            <a:r>
              <a:rPr dirty="0" smtClean="0" sz="1800" spc="0" b="1"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latin typeface="Times New Roman"/>
                <a:cs typeface="Times New Roman"/>
              </a:rPr>
              <a:t>APPLICATION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3489451" y="347590"/>
            <a:ext cx="3573866" cy="167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dirty="0" smtClean="0" sz="1100" spc="0">
                <a:latin typeface="Times New Roman"/>
                <a:cs typeface="Times New Roman"/>
              </a:rPr>
              <a:t>•</a:t>
            </a:r>
            <a:r>
              <a:rPr dirty="0" smtClean="0" sz="1100" spc="0">
                <a:latin typeface="Times New Roman"/>
                <a:cs typeface="Times New Roman"/>
              </a:rPr>
              <a:t>  </a:t>
            </a:r>
            <a:r>
              <a:rPr dirty="0" smtClean="0" sz="1100" spc="222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Each</a:t>
            </a:r>
            <a:r>
              <a:rPr dirty="0" smtClean="0" sz="1100" spc="-21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adult</a:t>
            </a:r>
            <a:r>
              <a:rPr dirty="0" smtClean="0" sz="1100" spc="-21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(18</a:t>
            </a:r>
            <a:r>
              <a:rPr dirty="0" smtClean="0" sz="1100" spc="-14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or</a:t>
            </a:r>
            <a:r>
              <a:rPr dirty="0" smtClean="0" sz="1100" spc="-9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older)</a:t>
            </a:r>
            <a:r>
              <a:rPr dirty="0" smtClean="0" sz="1100" spc="-26">
                <a:latin typeface="Times New Roman"/>
                <a:cs typeface="Times New Roman"/>
              </a:rPr>
              <a:t> </a:t>
            </a:r>
            <a:r>
              <a:rPr dirty="0" smtClean="0" sz="1100" spc="-9">
                <a:latin typeface="Times New Roman"/>
                <a:cs typeface="Times New Roman"/>
              </a:rPr>
              <a:t>m</a:t>
            </a:r>
            <a:r>
              <a:rPr dirty="0" smtClean="0" sz="1100" spc="4">
                <a:latin typeface="Times New Roman"/>
                <a:cs typeface="Times New Roman"/>
              </a:rPr>
              <a:t>u</a:t>
            </a:r>
            <a:r>
              <a:rPr dirty="0" smtClean="0" sz="1100" spc="0">
                <a:latin typeface="Times New Roman"/>
                <a:cs typeface="Times New Roman"/>
              </a:rPr>
              <a:t>st</a:t>
            </a:r>
            <a:r>
              <a:rPr dirty="0" smtClean="0" sz="1100" spc="-21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fill</a:t>
            </a:r>
            <a:r>
              <a:rPr dirty="0" smtClean="0" sz="1100" spc="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out</a:t>
            </a:r>
            <a:r>
              <a:rPr dirty="0" smtClean="0" sz="1100" spc="-13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separate</a:t>
            </a:r>
            <a:r>
              <a:rPr dirty="0" smtClean="0" sz="1100" spc="-3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application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489451" y="520270"/>
            <a:ext cx="114499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5"/>
              </a:lnSpc>
              <a:spcBef>
                <a:spcPts val="64"/>
              </a:spcBef>
            </a:pPr>
            <a:r>
              <a:rPr dirty="0" smtClean="0" sz="1150" spc="0">
                <a:latin typeface="Times New Roman"/>
                <a:cs typeface="Times New Roman"/>
              </a:rPr>
              <a:t>•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718051" y="528125"/>
            <a:ext cx="2895834" cy="1648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dirty="0" smtClean="0" sz="1100" spc="0">
                <a:latin typeface="Times New Roman"/>
                <a:cs typeface="Times New Roman"/>
              </a:rPr>
              <a:t>There</a:t>
            </a:r>
            <a:r>
              <a:rPr dirty="0" smtClean="0" sz="1100" spc="-2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is</a:t>
            </a:r>
            <a:r>
              <a:rPr dirty="0" smtClean="0" sz="1100" spc="-7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0">
                <a:latin typeface="Times New Roman"/>
                <a:cs typeface="Times New Roman"/>
              </a:rPr>
              <a:t> </a:t>
            </a:r>
            <a:r>
              <a:rPr dirty="0" smtClean="0" sz="1100" spc="0" u="sng">
                <a:latin typeface="Times New Roman"/>
                <a:cs typeface="Times New Roman"/>
              </a:rPr>
              <a:t>non-refundable</a:t>
            </a:r>
            <a:r>
              <a:rPr dirty="0" smtClean="0" sz="1100" spc="-67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fee</a:t>
            </a:r>
            <a:r>
              <a:rPr dirty="0" smtClean="0" sz="1100" spc="-13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of</a:t>
            </a:r>
            <a:r>
              <a:rPr dirty="0" smtClean="0" sz="1100" spc="-9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$20/adult</a:t>
            </a:r>
            <a:r>
              <a:rPr dirty="0" smtClean="0" sz="1100" spc="-41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to</a:t>
            </a:r>
            <a:r>
              <a:rPr dirty="0" smtClean="0" sz="1100" spc="-8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apply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61620" y="2565283"/>
            <a:ext cx="1951934" cy="158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r>
              <a:rPr dirty="0" smtClean="0" sz="1050" spc="0">
                <a:latin typeface="Times New Roman"/>
                <a:cs typeface="Times New Roman"/>
              </a:rPr>
              <a:t>RENTAL/RESIDENCE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HISTORY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61620" y="5681864"/>
            <a:ext cx="1581354" cy="158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r>
              <a:rPr dirty="0" smtClean="0" sz="1050" spc="0">
                <a:latin typeface="Times New Roman"/>
                <a:cs typeface="Times New Roman"/>
              </a:rPr>
              <a:t>EMPLOYMENT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HISTORY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61620" y="7518284"/>
            <a:ext cx="1137218" cy="158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r>
              <a:rPr dirty="0" smtClean="0" sz="1050" spc="0">
                <a:latin typeface="Times New Roman"/>
                <a:cs typeface="Times New Roman"/>
              </a:rPr>
              <a:t>CREDIT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HISTORY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61620" y="8660521"/>
            <a:ext cx="4043555" cy="158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r>
              <a:rPr dirty="0" smtClean="0" sz="1050" spc="-4">
                <a:latin typeface="Times New Roman"/>
                <a:cs typeface="Times New Roman"/>
              </a:rPr>
              <a:t>V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r>
              <a:rPr dirty="0" smtClean="0" sz="1050" spc="-4">
                <a:latin typeface="Times New Roman"/>
                <a:cs typeface="Times New Roman"/>
              </a:rPr>
              <a:t>H</a:t>
            </a:r>
            <a:r>
              <a:rPr dirty="0" smtClean="0" sz="1050" spc="0">
                <a:latin typeface="Times New Roman"/>
                <a:cs typeface="Times New Roman"/>
              </a:rPr>
              <a:t>ICLES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(Include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vehicles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belonging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to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other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proposed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occupants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also)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261620" y="9495422"/>
            <a:ext cx="618559" cy="114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dirty="0" smtClean="0" sz="700" spc="0" i="1">
                <a:latin typeface="Times New Roman"/>
                <a:cs typeface="Times New Roman"/>
              </a:rPr>
              <a:t>PLEA</a:t>
            </a:r>
            <a:r>
              <a:rPr dirty="0" smtClean="0" sz="700" spc="4" i="1">
                <a:latin typeface="Times New Roman"/>
                <a:cs typeface="Times New Roman"/>
              </a:rPr>
              <a:t>S</a:t>
            </a:r>
            <a:r>
              <a:rPr dirty="0" smtClean="0" sz="700" spc="0" i="1">
                <a:latin typeface="Times New Roman"/>
                <a:cs typeface="Times New Roman"/>
              </a:rPr>
              <a:t>E</a:t>
            </a:r>
            <a:r>
              <a:rPr dirty="0" smtClean="0" sz="700" spc="-4" i="1">
                <a:latin typeface="Times New Roman"/>
                <a:cs typeface="Times New Roman"/>
              </a:rPr>
              <a:t> </a:t>
            </a:r>
            <a:r>
              <a:rPr dirty="0" smtClean="0" sz="700" spc="0" i="1">
                <a:latin typeface="Times New Roman"/>
                <a:cs typeface="Times New Roman"/>
              </a:rPr>
              <a:t>PRINT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7119615" y="9526080"/>
            <a:ext cx="205248" cy="76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50"/>
              </a:spcBef>
            </a:pPr>
            <a:r>
              <a:rPr dirty="0" smtClean="0" sz="400" spc="0">
                <a:latin typeface="Times New Roman"/>
                <a:cs typeface="Times New Roman"/>
              </a:rPr>
              <a:t>REV</a:t>
            </a:r>
            <a:r>
              <a:rPr dirty="0" smtClean="0" sz="400" spc="0">
                <a:latin typeface="Times New Roman"/>
                <a:cs typeface="Times New Roman"/>
              </a:rPr>
              <a:t> </a:t>
            </a:r>
            <a:r>
              <a:rPr dirty="0" smtClean="0" sz="400" spc="0">
                <a:latin typeface="Times New Roman"/>
                <a:cs typeface="Times New Roman"/>
              </a:rPr>
              <a:t>9.1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74320" y="8813291"/>
            <a:ext cx="1453895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Make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728215" y="8813291"/>
            <a:ext cx="1454657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2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Mo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l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182873" y="8813291"/>
            <a:ext cx="1453895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2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Color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636769" y="8813291"/>
            <a:ext cx="1453896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2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Year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090666" y="8813291"/>
            <a:ext cx="1454658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Lice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Plate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274320" y="8953500"/>
            <a:ext cx="1453895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7" name="object 147"/>
          <p:cNvSpPr txBox="1"/>
          <p:nvPr/>
        </p:nvSpPr>
        <p:spPr>
          <a:xfrm>
            <a:off x="1728215" y="8953500"/>
            <a:ext cx="1454657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6" name="object 146"/>
          <p:cNvSpPr txBox="1"/>
          <p:nvPr/>
        </p:nvSpPr>
        <p:spPr>
          <a:xfrm>
            <a:off x="3182873" y="8953500"/>
            <a:ext cx="1453895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5" name="object 145"/>
          <p:cNvSpPr txBox="1"/>
          <p:nvPr/>
        </p:nvSpPr>
        <p:spPr>
          <a:xfrm>
            <a:off x="4636769" y="8953500"/>
            <a:ext cx="1453896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4" name="object 144"/>
          <p:cNvSpPr txBox="1"/>
          <p:nvPr/>
        </p:nvSpPr>
        <p:spPr>
          <a:xfrm>
            <a:off x="6090666" y="8953500"/>
            <a:ext cx="1454658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3" name="object 143"/>
          <p:cNvSpPr txBox="1"/>
          <p:nvPr/>
        </p:nvSpPr>
        <p:spPr>
          <a:xfrm>
            <a:off x="274320" y="9137904"/>
            <a:ext cx="1453895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2" name="object 142"/>
          <p:cNvSpPr txBox="1"/>
          <p:nvPr/>
        </p:nvSpPr>
        <p:spPr>
          <a:xfrm>
            <a:off x="1728215" y="9137904"/>
            <a:ext cx="1454657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3182873" y="9137904"/>
            <a:ext cx="1453895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0" name="object 140"/>
          <p:cNvSpPr txBox="1"/>
          <p:nvPr/>
        </p:nvSpPr>
        <p:spPr>
          <a:xfrm>
            <a:off x="4636769" y="9137904"/>
            <a:ext cx="1453896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6090666" y="9137904"/>
            <a:ext cx="1454658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8" name="object 138"/>
          <p:cNvSpPr txBox="1"/>
          <p:nvPr/>
        </p:nvSpPr>
        <p:spPr>
          <a:xfrm>
            <a:off x="274320" y="7671054"/>
            <a:ext cx="1737359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7" name="object 137"/>
          <p:cNvSpPr txBox="1"/>
          <p:nvPr/>
        </p:nvSpPr>
        <p:spPr>
          <a:xfrm>
            <a:off x="2011680" y="7671054"/>
            <a:ext cx="292608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2969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Bank/Institution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Name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937760" y="7671054"/>
            <a:ext cx="2560319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1950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Balance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On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Deposit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Balance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ed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74320" y="7811261"/>
            <a:ext cx="173735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Savings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Account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011680" y="7811261"/>
            <a:ext cx="292608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3" name="object 133"/>
          <p:cNvSpPr txBox="1"/>
          <p:nvPr/>
        </p:nvSpPr>
        <p:spPr>
          <a:xfrm>
            <a:off x="4937760" y="7811261"/>
            <a:ext cx="256031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274320" y="7995666"/>
            <a:ext cx="1737359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C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ec</a:t>
            </a:r>
            <a:r>
              <a:rPr dirty="0" smtClean="0" sz="900" spc="-4" b="1">
                <a:latin typeface="Times New Roman"/>
                <a:cs typeface="Times New Roman"/>
              </a:rPr>
              <a:t>k</a:t>
            </a:r>
            <a:r>
              <a:rPr dirty="0" smtClean="0" sz="900" spc="0" b="1">
                <a:latin typeface="Times New Roman"/>
                <a:cs typeface="Times New Roman"/>
              </a:rPr>
              <a:t>i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g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Acco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011680" y="7995666"/>
            <a:ext cx="292608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0" name="object 130"/>
          <p:cNvSpPr txBox="1"/>
          <p:nvPr/>
        </p:nvSpPr>
        <p:spPr>
          <a:xfrm>
            <a:off x="4937760" y="7995666"/>
            <a:ext cx="2560319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274320" y="8180070"/>
            <a:ext cx="1737359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Credit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Card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011680" y="8180070"/>
            <a:ext cx="292608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7" name="object 127"/>
          <p:cNvSpPr txBox="1"/>
          <p:nvPr/>
        </p:nvSpPr>
        <p:spPr>
          <a:xfrm>
            <a:off x="4937760" y="8180070"/>
            <a:ext cx="2560319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6" name="object 126"/>
          <p:cNvSpPr txBox="1"/>
          <p:nvPr/>
        </p:nvSpPr>
        <p:spPr>
          <a:xfrm>
            <a:off x="274320" y="8364473"/>
            <a:ext cx="173735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Auto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Loan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011680" y="8364473"/>
            <a:ext cx="292608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4937760" y="8364473"/>
            <a:ext cx="256031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274320" y="5834633"/>
            <a:ext cx="128016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1554480" y="5834633"/>
            <a:ext cx="1993392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7105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C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rre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Em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loyme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547872" y="5834633"/>
            <a:ext cx="1993392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4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Previous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Emplo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ment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541264" y="5834633"/>
            <a:ext cx="1993391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6447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P</a:t>
            </a:r>
            <a:r>
              <a:rPr dirty="0" smtClean="0" sz="900" spc="4" b="1">
                <a:latin typeface="Times New Roman"/>
                <a:cs typeface="Times New Roman"/>
              </a:rPr>
              <a:t>r</a:t>
            </a:r>
            <a:r>
              <a:rPr dirty="0" smtClean="0" sz="900" spc="0" b="1">
                <a:latin typeface="Times New Roman"/>
                <a:cs typeface="Times New Roman"/>
              </a:rPr>
              <a:t>ior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Emplo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m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nt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74320" y="5974841"/>
            <a:ext cx="128016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Emplo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ed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By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554480" y="5974841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3547872" y="5974841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5541264" y="5974841"/>
            <a:ext cx="199339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274320" y="6159246"/>
            <a:ext cx="128016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Address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554480" y="6159246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3547872" y="6159246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2" name="object 112"/>
          <p:cNvSpPr txBox="1"/>
          <p:nvPr/>
        </p:nvSpPr>
        <p:spPr>
          <a:xfrm>
            <a:off x="5541264" y="6159246"/>
            <a:ext cx="199339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274320" y="6343650"/>
            <a:ext cx="128016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Em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loyer’s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554480" y="6343650"/>
            <a:ext cx="1993392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3547872" y="6343650"/>
            <a:ext cx="1993392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5541264" y="6343650"/>
            <a:ext cx="1993391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274320" y="6528054"/>
            <a:ext cx="128016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Occupation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554480" y="6528054"/>
            <a:ext cx="1993392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3547872" y="6528054"/>
            <a:ext cx="1993392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5541264" y="6528054"/>
            <a:ext cx="1993391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274320" y="6712457"/>
            <a:ext cx="128016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Name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Supervisor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554480" y="6712457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3547872" y="6712457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5541264" y="6712457"/>
            <a:ext cx="199339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274320" y="6896861"/>
            <a:ext cx="128016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Monthly</a:t>
            </a:r>
            <a:r>
              <a:rPr dirty="0" smtClean="0" sz="900" spc="9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Gross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Pay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554480" y="6896861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3547872" y="6896861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5541264" y="6896861"/>
            <a:ext cx="199339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274320" y="7081266"/>
            <a:ext cx="128016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1554480" y="7081266"/>
            <a:ext cx="1993392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967" marR="756047" algn="ctr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From/To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547872" y="7081266"/>
            <a:ext cx="1993392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967" marR="756047" algn="ctr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From/To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541264" y="7081266"/>
            <a:ext cx="1993391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967" marR="756047" algn="ctr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From/To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74320" y="7221473"/>
            <a:ext cx="128016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Dates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Emplo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ment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554480" y="7221473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3547872" y="7221473"/>
            <a:ext cx="199339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5541264" y="7221473"/>
            <a:ext cx="199339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274320" y="2718053"/>
            <a:ext cx="1371599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1645920" y="2718053"/>
            <a:ext cx="1975104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8065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Current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Residence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621024" y="2718053"/>
            <a:ext cx="1947671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1396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Previo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Resi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ce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568695" y="2718053"/>
            <a:ext cx="1947672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3692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Prior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i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ce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74320" y="2858261"/>
            <a:ext cx="137159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treet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ress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645920" y="2858261"/>
            <a:ext cx="1975104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3621024" y="2858261"/>
            <a:ext cx="194767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5568695" y="2858261"/>
            <a:ext cx="194767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274320" y="3042666"/>
            <a:ext cx="137159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City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645920" y="3042666"/>
            <a:ext cx="1975104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3621024" y="3042666"/>
            <a:ext cx="194767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5568695" y="3042666"/>
            <a:ext cx="194767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274320" y="3227070"/>
            <a:ext cx="1371599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State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&amp;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-14" b="1">
                <a:latin typeface="Times New Roman"/>
                <a:cs typeface="Times New Roman"/>
              </a:rPr>
              <a:t>Z</a:t>
            </a:r>
            <a:r>
              <a:rPr dirty="0" smtClean="0" sz="900" spc="0" b="1">
                <a:latin typeface="Times New Roman"/>
                <a:cs typeface="Times New Roman"/>
              </a:rPr>
              <a:t>ip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645920" y="3227070"/>
            <a:ext cx="1975104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3621024" y="3227070"/>
            <a:ext cx="1947671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5568695" y="3227070"/>
            <a:ext cx="1947672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274320" y="3411473"/>
            <a:ext cx="137159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Last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nt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Amount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aid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645920" y="3411473"/>
            <a:ext cx="1975104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3621024" y="3411473"/>
            <a:ext cx="194767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5568695" y="3411473"/>
            <a:ext cx="194767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74320" y="3595877"/>
            <a:ext cx="137159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er/Ma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ager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645920" y="3595877"/>
            <a:ext cx="1975104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3621024" y="3595877"/>
            <a:ext cx="194767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5568695" y="3595877"/>
            <a:ext cx="194767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74320" y="3780281"/>
            <a:ext cx="137159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N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m</a:t>
            </a:r>
            <a:r>
              <a:rPr dirty="0" smtClean="0" sz="900" spc="-4" b="1">
                <a:latin typeface="Times New Roman"/>
                <a:cs typeface="Times New Roman"/>
              </a:rPr>
              <a:t>b</a:t>
            </a:r>
            <a:r>
              <a:rPr dirty="0" smtClean="0" sz="900" spc="0" b="1">
                <a:latin typeface="Times New Roman"/>
                <a:cs typeface="Times New Roman"/>
              </a:rPr>
              <a:t>er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45920" y="3780281"/>
            <a:ext cx="1975104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3621024" y="3780281"/>
            <a:ext cx="194767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568695" y="3780281"/>
            <a:ext cx="194767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274320" y="3964686"/>
            <a:ext cx="1371599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Reason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for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leaving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45920" y="3964686"/>
            <a:ext cx="1975104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3621024" y="3964686"/>
            <a:ext cx="194767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5568695" y="3964686"/>
            <a:ext cx="1947672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74320" y="4327398"/>
            <a:ext cx="1371599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Is/Was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rent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paid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in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full?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45920" y="4327398"/>
            <a:ext cx="1975104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3621024" y="4327398"/>
            <a:ext cx="1947671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5568695" y="4327398"/>
            <a:ext cx="1947672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74320" y="4511801"/>
            <a:ext cx="137159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Did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give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notice?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45920" y="4511801"/>
            <a:ext cx="1975104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3621024" y="4511801"/>
            <a:ext cx="194767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5568695" y="4511801"/>
            <a:ext cx="194767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274320" y="4696206"/>
            <a:ext cx="1371599" cy="274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 marR="372159">
              <a:lnSpc>
                <a:spcPct val="97741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Were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as</a:t>
            </a:r>
            <a:r>
              <a:rPr dirty="0" smtClean="0" sz="900" spc="-4" b="1">
                <a:latin typeface="Times New Roman"/>
                <a:cs typeface="Times New Roman"/>
              </a:rPr>
              <a:t>k</a:t>
            </a:r>
            <a:r>
              <a:rPr dirty="0" smtClean="0" sz="900" spc="0" b="1">
                <a:latin typeface="Times New Roman"/>
                <a:cs typeface="Times New Roman"/>
              </a:rPr>
              <a:t>ed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to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move?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45920" y="4696206"/>
            <a:ext cx="1975104" cy="274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621024" y="4696206"/>
            <a:ext cx="1947671" cy="274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568695" y="4696206"/>
            <a:ext cx="1947672" cy="274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74320" y="4970526"/>
            <a:ext cx="1371599" cy="274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 marR="154009">
              <a:lnSpc>
                <a:spcPct val="97741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Name(s)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in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ich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our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utilities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are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now</a:t>
            </a:r>
            <a:r>
              <a:rPr dirty="0" smtClean="0" sz="900" spc="1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billed: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45920" y="4970526"/>
            <a:ext cx="5870448" cy="274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74320" y="5244845"/>
            <a:ext cx="1371599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645920" y="5244845"/>
            <a:ext cx="1975104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823" marR="746903" algn="ctr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From/To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21024" y="5244845"/>
            <a:ext cx="1947671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3107" marR="733187" algn="ctr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From/To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68695" y="5244845"/>
            <a:ext cx="1947672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2344" marR="733951" algn="ctr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From/To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4320" y="5385054"/>
            <a:ext cx="137159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Dates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Residency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45920" y="5385054"/>
            <a:ext cx="1975104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3621024" y="5385054"/>
            <a:ext cx="1947671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5568695" y="5385054"/>
            <a:ext cx="1947672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74320" y="747521"/>
            <a:ext cx="3136391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4" b="1">
                <a:latin typeface="Times New Roman"/>
                <a:cs typeface="Times New Roman"/>
              </a:rPr>
              <a:t>Fir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0" b="1">
                <a:latin typeface="Times New Roman"/>
                <a:cs typeface="Times New Roman"/>
              </a:rPr>
              <a:t>                        </a:t>
            </a:r>
            <a:r>
              <a:rPr dirty="0" smtClean="0" sz="900" spc="75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Mi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le</a:t>
            </a:r>
            <a:r>
              <a:rPr dirty="0" smtClean="0" sz="900" spc="0" b="1">
                <a:latin typeface="Times New Roman"/>
                <a:cs typeface="Times New Roman"/>
              </a:rPr>
              <a:t>                        </a:t>
            </a:r>
            <a:r>
              <a:rPr dirty="0" smtClean="0" sz="900" spc="75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La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10712" y="747521"/>
            <a:ext cx="923543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2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Birth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Date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34255" y="747521"/>
            <a:ext cx="160020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390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Social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Security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#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34455" y="747521"/>
            <a:ext cx="160020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390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Driver’s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License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#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4320" y="887729"/>
            <a:ext cx="3136391" cy="186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410712" y="887729"/>
            <a:ext cx="923543" cy="186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334255" y="887729"/>
            <a:ext cx="1600200" cy="186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934455" y="887729"/>
            <a:ext cx="1600200" cy="186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74320" y="1074420"/>
            <a:ext cx="3602735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15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Any</a:t>
            </a:r>
            <a:r>
              <a:rPr dirty="0" smtClean="0" sz="900" spc="9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Other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Names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You’ve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Used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In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Past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77055" y="1074420"/>
            <a:ext cx="1828800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2">
              <a:lnSpc>
                <a:spcPct val="95825"/>
              </a:lnSpc>
              <a:spcBef>
                <a:spcPts val="15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Home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Phone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05855" y="1074420"/>
            <a:ext cx="1828800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2">
              <a:lnSpc>
                <a:spcPct val="95825"/>
              </a:lnSpc>
              <a:spcBef>
                <a:spcPts val="15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Cell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Phone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4320" y="1211579"/>
            <a:ext cx="3602735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877055" y="1211579"/>
            <a:ext cx="1828800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705855" y="1211579"/>
            <a:ext cx="1828800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74320" y="1395221"/>
            <a:ext cx="4206240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All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Ot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Pro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osed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Occ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80560" y="1395221"/>
            <a:ext cx="704088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Birth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Date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84648" y="1395221"/>
            <a:ext cx="2350007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Relationship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Applicant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4320" y="1535430"/>
            <a:ext cx="4206240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480560" y="1535430"/>
            <a:ext cx="704088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184648" y="1535430"/>
            <a:ext cx="2350007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74320" y="1719071"/>
            <a:ext cx="4206240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480560" y="1719071"/>
            <a:ext cx="704088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184648" y="1719071"/>
            <a:ext cx="2350007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74320" y="1902714"/>
            <a:ext cx="4206240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480560" y="1902714"/>
            <a:ext cx="704088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184648" y="1902714"/>
            <a:ext cx="2350007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74320" y="2086356"/>
            <a:ext cx="4206240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480560" y="2086356"/>
            <a:ext cx="704088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184648" y="2086356"/>
            <a:ext cx="2350007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74320" y="2269998"/>
            <a:ext cx="4206240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480560" y="2269998"/>
            <a:ext cx="704088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184648" y="2269998"/>
            <a:ext cx="2350007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bject 163"/>
          <p:cNvSpPr/>
          <p:nvPr/>
        </p:nvSpPr>
        <p:spPr>
          <a:xfrm>
            <a:off x="1536192" y="434340"/>
            <a:ext cx="1865375" cy="134111"/>
          </a:xfrm>
          <a:custGeom>
            <a:avLst/>
            <a:gdLst/>
            <a:ahLst/>
            <a:cxnLst/>
            <a:rect l="l" t="t" r="r" b="b"/>
            <a:pathLst>
              <a:path w="1865375" h="134111">
                <a:moveTo>
                  <a:pt x="0" y="134111"/>
                </a:moveTo>
                <a:lnTo>
                  <a:pt x="1865375" y="134111"/>
                </a:lnTo>
                <a:lnTo>
                  <a:pt x="186537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1466088" y="434340"/>
            <a:ext cx="2005584" cy="134111"/>
          </a:xfrm>
          <a:custGeom>
            <a:avLst/>
            <a:gdLst/>
            <a:ahLst/>
            <a:cxnLst/>
            <a:rect l="l" t="t" r="r" b="b"/>
            <a:pathLst>
              <a:path w="2005584" h="134111">
                <a:moveTo>
                  <a:pt x="2005583" y="0"/>
                </a:moveTo>
                <a:lnTo>
                  <a:pt x="1935479" y="0"/>
                </a:lnTo>
                <a:lnTo>
                  <a:pt x="1935479" y="134111"/>
                </a:lnTo>
                <a:lnTo>
                  <a:pt x="2005583" y="134111"/>
                </a:lnTo>
                <a:lnTo>
                  <a:pt x="2005583" y="0"/>
                </a:lnTo>
                <a:close/>
              </a:path>
              <a:path w="2005584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3547871" y="434340"/>
            <a:ext cx="1865375" cy="134111"/>
          </a:xfrm>
          <a:custGeom>
            <a:avLst/>
            <a:gdLst/>
            <a:ahLst/>
            <a:cxnLst/>
            <a:rect l="l" t="t" r="r" b="b"/>
            <a:pathLst>
              <a:path w="1865375" h="134111">
                <a:moveTo>
                  <a:pt x="0" y="134111"/>
                </a:moveTo>
                <a:lnTo>
                  <a:pt x="1865375" y="134111"/>
                </a:lnTo>
                <a:lnTo>
                  <a:pt x="186537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3477767" y="434340"/>
            <a:ext cx="2005584" cy="134111"/>
          </a:xfrm>
          <a:custGeom>
            <a:avLst/>
            <a:gdLst/>
            <a:ahLst/>
            <a:cxnLst/>
            <a:rect l="l" t="t" r="r" b="b"/>
            <a:pathLst>
              <a:path w="2005584" h="134111">
                <a:moveTo>
                  <a:pt x="2005583" y="0"/>
                </a:moveTo>
                <a:lnTo>
                  <a:pt x="1935479" y="0"/>
                </a:lnTo>
                <a:lnTo>
                  <a:pt x="1935479" y="134111"/>
                </a:lnTo>
                <a:lnTo>
                  <a:pt x="2005583" y="134111"/>
                </a:lnTo>
                <a:lnTo>
                  <a:pt x="2005583" y="0"/>
                </a:lnTo>
                <a:close/>
              </a:path>
              <a:path w="2005584" h="134111">
                <a:moveTo>
                  <a:pt x="70103" y="0"/>
                </a:moveTo>
                <a:lnTo>
                  <a:pt x="0" y="0"/>
                </a:lnTo>
                <a:lnTo>
                  <a:pt x="0" y="134111"/>
                </a:lnTo>
                <a:lnTo>
                  <a:pt x="70103" y="134111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5559551" y="434340"/>
            <a:ext cx="1865376" cy="134111"/>
          </a:xfrm>
          <a:custGeom>
            <a:avLst/>
            <a:gdLst/>
            <a:ahLst/>
            <a:cxnLst/>
            <a:rect l="l" t="t" r="r" b="b"/>
            <a:pathLst>
              <a:path w="1865376" h="134111">
                <a:moveTo>
                  <a:pt x="0" y="0"/>
                </a:moveTo>
                <a:lnTo>
                  <a:pt x="0" y="134111"/>
                </a:lnTo>
                <a:lnTo>
                  <a:pt x="1865376" y="134111"/>
                </a:lnTo>
                <a:lnTo>
                  <a:pt x="186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5489447" y="434340"/>
            <a:ext cx="2005583" cy="134111"/>
          </a:xfrm>
          <a:custGeom>
            <a:avLst/>
            <a:gdLst/>
            <a:ahLst/>
            <a:cxnLst/>
            <a:rect l="l" t="t" r="r" b="b"/>
            <a:pathLst>
              <a:path w="2005583" h="134111">
                <a:moveTo>
                  <a:pt x="2005583" y="0"/>
                </a:moveTo>
                <a:lnTo>
                  <a:pt x="1935479" y="0"/>
                </a:lnTo>
                <a:lnTo>
                  <a:pt x="1935479" y="134111"/>
                </a:lnTo>
                <a:lnTo>
                  <a:pt x="2005583" y="134111"/>
                </a:lnTo>
                <a:lnTo>
                  <a:pt x="2005583" y="0"/>
                </a:lnTo>
                <a:close/>
              </a:path>
              <a:path w="2005583" h="134111">
                <a:moveTo>
                  <a:pt x="70103" y="0"/>
                </a:moveTo>
                <a:lnTo>
                  <a:pt x="0" y="0"/>
                </a:lnTo>
                <a:lnTo>
                  <a:pt x="0" y="134111"/>
                </a:lnTo>
                <a:lnTo>
                  <a:pt x="70103" y="134111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1459992" y="431292"/>
            <a:ext cx="4029455" cy="0"/>
          </a:xfrm>
          <a:custGeom>
            <a:avLst/>
            <a:gdLst/>
            <a:ahLst/>
            <a:cxnLst/>
            <a:rect l="l" t="t" r="r" b="b"/>
            <a:pathLst>
              <a:path w="4029455" h="0">
                <a:moveTo>
                  <a:pt x="0" y="0"/>
                </a:moveTo>
                <a:lnTo>
                  <a:pt x="402945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5489447" y="431292"/>
            <a:ext cx="2005583" cy="0"/>
          </a:xfrm>
          <a:custGeom>
            <a:avLst/>
            <a:gdLst/>
            <a:ahLst/>
            <a:cxnLst/>
            <a:rect l="l" t="t" r="r" b="b"/>
            <a:pathLst>
              <a:path w="2005583" h="0">
                <a:moveTo>
                  <a:pt x="0" y="0"/>
                </a:moveTo>
                <a:lnTo>
                  <a:pt x="200558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3474719" y="434340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5486399" y="434340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347472" y="574547"/>
            <a:ext cx="1042416" cy="134111"/>
          </a:xfrm>
          <a:custGeom>
            <a:avLst/>
            <a:gdLst/>
            <a:ahLst/>
            <a:cxnLst/>
            <a:rect l="l" t="t" r="r" b="b"/>
            <a:pathLst>
              <a:path w="1042416" h="134111">
                <a:moveTo>
                  <a:pt x="0" y="134111"/>
                </a:moveTo>
                <a:lnTo>
                  <a:pt x="1042416" y="134111"/>
                </a:lnTo>
                <a:lnTo>
                  <a:pt x="104241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277368" y="574548"/>
            <a:ext cx="1182624" cy="178307"/>
          </a:xfrm>
          <a:custGeom>
            <a:avLst/>
            <a:gdLst/>
            <a:ahLst/>
            <a:cxnLst/>
            <a:rect l="l" t="t" r="r" b="b"/>
            <a:pathLst>
              <a:path w="1182624" h="178307">
                <a:moveTo>
                  <a:pt x="1182624" y="0"/>
                </a:moveTo>
                <a:lnTo>
                  <a:pt x="1112520" y="0"/>
                </a:lnTo>
                <a:lnTo>
                  <a:pt x="111252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182624" y="178307"/>
                </a:lnTo>
                <a:lnTo>
                  <a:pt x="118262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269748" y="571500"/>
            <a:ext cx="5219700" cy="0"/>
          </a:xfrm>
          <a:custGeom>
            <a:avLst/>
            <a:gdLst/>
            <a:ahLst/>
            <a:cxnLst/>
            <a:rect l="l" t="t" r="r" b="b"/>
            <a:pathLst>
              <a:path w="5219700" h="0">
                <a:moveTo>
                  <a:pt x="0" y="0"/>
                </a:moveTo>
                <a:lnTo>
                  <a:pt x="52197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5489447" y="571500"/>
            <a:ext cx="2005583" cy="0"/>
          </a:xfrm>
          <a:custGeom>
            <a:avLst/>
            <a:gdLst/>
            <a:ahLst/>
            <a:cxnLst/>
            <a:rect l="l" t="t" r="r" b="b"/>
            <a:pathLst>
              <a:path w="2005583" h="0">
                <a:moveTo>
                  <a:pt x="0" y="0"/>
                </a:moveTo>
                <a:lnTo>
                  <a:pt x="200558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274320" y="57454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3474719" y="57454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5486399" y="574548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347472" y="758952"/>
            <a:ext cx="1042416" cy="134111"/>
          </a:xfrm>
          <a:custGeom>
            <a:avLst/>
            <a:gdLst/>
            <a:ahLst/>
            <a:cxnLst/>
            <a:rect l="l" t="t" r="r" b="b"/>
            <a:pathLst>
              <a:path w="1042416" h="134111">
                <a:moveTo>
                  <a:pt x="0" y="134111"/>
                </a:moveTo>
                <a:lnTo>
                  <a:pt x="1042416" y="134111"/>
                </a:lnTo>
                <a:lnTo>
                  <a:pt x="104241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277368" y="758951"/>
            <a:ext cx="1182624" cy="178307"/>
          </a:xfrm>
          <a:custGeom>
            <a:avLst/>
            <a:gdLst/>
            <a:ahLst/>
            <a:cxnLst/>
            <a:rect l="l" t="t" r="r" b="b"/>
            <a:pathLst>
              <a:path w="1182624" h="178307">
                <a:moveTo>
                  <a:pt x="1182624" y="0"/>
                </a:moveTo>
                <a:lnTo>
                  <a:pt x="1112520" y="0"/>
                </a:lnTo>
                <a:lnTo>
                  <a:pt x="1112520" y="134112"/>
                </a:lnTo>
                <a:lnTo>
                  <a:pt x="70104" y="134112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182624" y="178307"/>
                </a:lnTo>
                <a:lnTo>
                  <a:pt x="118262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271272" y="755904"/>
            <a:ext cx="5218176" cy="0"/>
          </a:xfrm>
          <a:custGeom>
            <a:avLst/>
            <a:gdLst/>
            <a:ahLst/>
            <a:cxnLst/>
            <a:rect l="l" t="t" r="r" b="b"/>
            <a:pathLst>
              <a:path w="5218176" h="0">
                <a:moveTo>
                  <a:pt x="0" y="0"/>
                </a:moveTo>
                <a:lnTo>
                  <a:pt x="52181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5489447" y="755904"/>
            <a:ext cx="2005583" cy="0"/>
          </a:xfrm>
          <a:custGeom>
            <a:avLst/>
            <a:gdLst/>
            <a:ahLst/>
            <a:cxnLst/>
            <a:rect l="l" t="t" r="r" b="b"/>
            <a:pathLst>
              <a:path w="2005583" h="0">
                <a:moveTo>
                  <a:pt x="0" y="0"/>
                </a:moveTo>
                <a:lnTo>
                  <a:pt x="200558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274320" y="758951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3474719" y="758951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5486399" y="758951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347472" y="943356"/>
            <a:ext cx="1042416" cy="134111"/>
          </a:xfrm>
          <a:custGeom>
            <a:avLst/>
            <a:gdLst/>
            <a:ahLst/>
            <a:cxnLst/>
            <a:rect l="l" t="t" r="r" b="b"/>
            <a:pathLst>
              <a:path w="1042416" h="134111">
                <a:moveTo>
                  <a:pt x="0" y="134111"/>
                </a:moveTo>
                <a:lnTo>
                  <a:pt x="1042416" y="134111"/>
                </a:lnTo>
                <a:lnTo>
                  <a:pt x="104241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277368" y="943356"/>
            <a:ext cx="1182624" cy="178307"/>
          </a:xfrm>
          <a:custGeom>
            <a:avLst/>
            <a:gdLst/>
            <a:ahLst/>
            <a:cxnLst/>
            <a:rect l="l" t="t" r="r" b="b"/>
            <a:pathLst>
              <a:path w="1182624" h="178307">
                <a:moveTo>
                  <a:pt x="1182624" y="0"/>
                </a:moveTo>
                <a:lnTo>
                  <a:pt x="1112520" y="0"/>
                </a:lnTo>
                <a:lnTo>
                  <a:pt x="1112520" y="134112"/>
                </a:lnTo>
                <a:lnTo>
                  <a:pt x="70104" y="134112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182624" y="178307"/>
                </a:lnTo>
                <a:lnTo>
                  <a:pt x="118262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271272" y="940308"/>
            <a:ext cx="5218176" cy="0"/>
          </a:xfrm>
          <a:custGeom>
            <a:avLst/>
            <a:gdLst/>
            <a:ahLst/>
            <a:cxnLst/>
            <a:rect l="l" t="t" r="r" b="b"/>
            <a:pathLst>
              <a:path w="5218176" h="0">
                <a:moveTo>
                  <a:pt x="0" y="0"/>
                </a:moveTo>
                <a:lnTo>
                  <a:pt x="52181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5489447" y="940308"/>
            <a:ext cx="2005583" cy="0"/>
          </a:xfrm>
          <a:custGeom>
            <a:avLst/>
            <a:gdLst/>
            <a:ahLst/>
            <a:cxnLst/>
            <a:rect l="l" t="t" r="r" b="b"/>
            <a:pathLst>
              <a:path w="2005583" h="0">
                <a:moveTo>
                  <a:pt x="0" y="0"/>
                </a:moveTo>
                <a:lnTo>
                  <a:pt x="200558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274320" y="94335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3474719" y="94335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5486399" y="943356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347472" y="1127759"/>
            <a:ext cx="1042416" cy="134111"/>
          </a:xfrm>
          <a:custGeom>
            <a:avLst/>
            <a:gdLst/>
            <a:ahLst/>
            <a:cxnLst/>
            <a:rect l="l" t="t" r="r" b="b"/>
            <a:pathLst>
              <a:path w="1042416" h="134111">
                <a:moveTo>
                  <a:pt x="0" y="134111"/>
                </a:moveTo>
                <a:lnTo>
                  <a:pt x="1042416" y="134111"/>
                </a:lnTo>
                <a:lnTo>
                  <a:pt x="104241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277368" y="1127760"/>
            <a:ext cx="1182624" cy="178307"/>
          </a:xfrm>
          <a:custGeom>
            <a:avLst/>
            <a:gdLst/>
            <a:ahLst/>
            <a:cxnLst/>
            <a:rect l="l" t="t" r="r" b="b"/>
            <a:pathLst>
              <a:path w="1182624" h="178307">
                <a:moveTo>
                  <a:pt x="1182624" y="0"/>
                </a:moveTo>
                <a:lnTo>
                  <a:pt x="1112520" y="0"/>
                </a:lnTo>
                <a:lnTo>
                  <a:pt x="111252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182624" y="178307"/>
                </a:lnTo>
                <a:lnTo>
                  <a:pt x="118262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271272" y="1124711"/>
            <a:ext cx="5218176" cy="0"/>
          </a:xfrm>
          <a:custGeom>
            <a:avLst/>
            <a:gdLst/>
            <a:ahLst/>
            <a:cxnLst/>
            <a:rect l="l" t="t" r="r" b="b"/>
            <a:pathLst>
              <a:path w="5218176" h="0">
                <a:moveTo>
                  <a:pt x="0" y="0"/>
                </a:moveTo>
                <a:lnTo>
                  <a:pt x="52181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5489447" y="1124711"/>
            <a:ext cx="2005583" cy="0"/>
          </a:xfrm>
          <a:custGeom>
            <a:avLst/>
            <a:gdLst/>
            <a:ahLst/>
            <a:cxnLst/>
            <a:rect l="l" t="t" r="r" b="b"/>
            <a:pathLst>
              <a:path w="2005583" h="0">
                <a:moveTo>
                  <a:pt x="0" y="0"/>
                </a:moveTo>
                <a:lnTo>
                  <a:pt x="200558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274320" y="112776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3474719" y="112776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5486399" y="1127760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347472" y="1312164"/>
            <a:ext cx="1042416" cy="134111"/>
          </a:xfrm>
          <a:custGeom>
            <a:avLst/>
            <a:gdLst/>
            <a:ahLst/>
            <a:cxnLst/>
            <a:rect l="l" t="t" r="r" b="b"/>
            <a:pathLst>
              <a:path w="1042416" h="134111">
                <a:moveTo>
                  <a:pt x="0" y="134111"/>
                </a:moveTo>
                <a:lnTo>
                  <a:pt x="1042416" y="134111"/>
                </a:lnTo>
                <a:lnTo>
                  <a:pt x="104241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277368" y="1312164"/>
            <a:ext cx="1182624" cy="178307"/>
          </a:xfrm>
          <a:custGeom>
            <a:avLst/>
            <a:gdLst/>
            <a:ahLst/>
            <a:cxnLst/>
            <a:rect l="l" t="t" r="r" b="b"/>
            <a:pathLst>
              <a:path w="1182624" h="178307">
                <a:moveTo>
                  <a:pt x="1182624" y="0"/>
                </a:moveTo>
                <a:lnTo>
                  <a:pt x="1112520" y="0"/>
                </a:lnTo>
                <a:lnTo>
                  <a:pt x="1112520" y="134111"/>
                </a:lnTo>
                <a:lnTo>
                  <a:pt x="70104" y="134111"/>
                </a:lnTo>
                <a:lnTo>
                  <a:pt x="70104" y="0"/>
                </a:lnTo>
                <a:lnTo>
                  <a:pt x="0" y="0"/>
                </a:lnTo>
                <a:lnTo>
                  <a:pt x="0" y="178307"/>
                </a:lnTo>
                <a:lnTo>
                  <a:pt x="1182624" y="178307"/>
                </a:lnTo>
                <a:lnTo>
                  <a:pt x="118262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271272" y="1309116"/>
            <a:ext cx="5218176" cy="0"/>
          </a:xfrm>
          <a:custGeom>
            <a:avLst/>
            <a:gdLst/>
            <a:ahLst/>
            <a:cxnLst/>
            <a:rect l="l" t="t" r="r" b="b"/>
            <a:pathLst>
              <a:path w="5218176" h="0">
                <a:moveTo>
                  <a:pt x="0" y="0"/>
                </a:moveTo>
                <a:lnTo>
                  <a:pt x="52181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5489447" y="1309116"/>
            <a:ext cx="2005583" cy="0"/>
          </a:xfrm>
          <a:custGeom>
            <a:avLst/>
            <a:gdLst/>
            <a:ahLst/>
            <a:cxnLst/>
            <a:rect l="l" t="t" r="r" b="b"/>
            <a:pathLst>
              <a:path w="2005583" h="0">
                <a:moveTo>
                  <a:pt x="0" y="0"/>
                </a:moveTo>
                <a:lnTo>
                  <a:pt x="200558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274320" y="131216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1463040" y="428244"/>
            <a:ext cx="0" cy="1062227"/>
          </a:xfrm>
          <a:custGeom>
            <a:avLst/>
            <a:gdLst/>
            <a:ahLst/>
            <a:cxnLst/>
            <a:rect l="l" t="t" r="r" b="b"/>
            <a:pathLst>
              <a:path w="0" h="1062227">
                <a:moveTo>
                  <a:pt x="0" y="0"/>
                </a:moveTo>
                <a:lnTo>
                  <a:pt x="0" y="10622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3474719" y="131216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5486399" y="1312164"/>
            <a:ext cx="0" cy="178307"/>
          </a:xfrm>
          <a:custGeom>
            <a:avLst/>
            <a:gdLst/>
            <a:ahLst/>
            <a:cxnLst/>
            <a:rect l="l" t="t" r="r" b="b"/>
            <a:pathLst>
              <a:path w="0" h="178307">
                <a:moveTo>
                  <a:pt x="0" y="0"/>
                </a:moveTo>
                <a:lnTo>
                  <a:pt x="0" y="1783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347472" y="1496567"/>
            <a:ext cx="7077455" cy="126492"/>
          </a:xfrm>
          <a:custGeom>
            <a:avLst/>
            <a:gdLst/>
            <a:ahLst/>
            <a:cxnLst/>
            <a:rect l="l" t="t" r="r" b="b"/>
            <a:pathLst>
              <a:path w="7077455" h="126492">
                <a:moveTo>
                  <a:pt x="0" y="126492"/>
                </a:moveTo>
                <a:lnTo>
                  <a:pt x="7077455" y="126492"/>
                </a:lnTo>
                <a:lnTo>
                  <a:pt x="7077455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347472" y="1623059"/>
            <a:ext cx="7077455" cy="126492"/>
          </a:xfrm>
          <a:custGeom>
            <a:avLst/>
            <a:gdLst/>
            <a:ahLst/>
            <a:cxnLst/>
            <a:rect l="l" t="t" r="r" b="b"/>
            <a:pathLst>
              <a:path w="7077455" h="126492">
                <a:moveTo>
                  <a:pt x="0" y="126492"/>
                </a:moveTo>
                <a:lnTo>
                  <a:pt x="7077455" y="126492"/>
                </a:lnTo>
                <a:lnTo>
                  <a:pt x="7077455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277368" y="1496568"/>
            <a:ext cx="7217664" cy="252983"/>
          </a:xfrm>
          <a:custGeom>
            <a:avLst/>
            <a:gdLst/>
            <a:ahLst/>
            <a:cxnLst/>
            <a:rect l="l" t="t" r="r" b="b"/>
            <a:pathLst>
              <a:path w="7217664" h="252983">
                <a:moveTo>
                  <a:pt x="7217663" y="0"/>
                </a:moveTo>
                <a:lnTo>
                  <a:pt x="7147559" y="0"/>
                </a:lnTo>
                <a:lnTo>
                  <a:pt x="7147559" y="252983"/>
                </a:lnTo>
                <a:lnTo>
                  <a:pt x="7217663" y="252983"/>
                </a:lnTo>
                <a:lnTo>
                  <a:pt x="7217663" y="0"/>
                </a:lnTo>
                <a:close/>
              </a:path>
              <a:path w="7217664" h="252983">
                <a:moveTo>
                  <a:pt x="70104" y="0"/>
                </a:moveTo>
                <a:lnTo>
                  <a:pt x="0" y="0"/>
                </a:lnTo>
                <a:lnTo>
                  <a:pt x="0" y="252983"/>
                </a:lnTo>
                <a:lnTo>
                  <a:pt x="70104" y="252983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271272" y="1493520"/>
            <a:ext cx="5218176" cy="0"/>
          </a:xfrm>
          <a:custGeom>
            <a:avLst/>
            <a:gdLst/>
            <a:ahLst/>
            <a:cxnLst/>
            <a:rect l="l" t="t" r="r" b="b"/>
            <a:pathLst>
              <a:path w="5218176" h="0">
                <a:moveTo>
                  <a:pt x="0" y="0"/>
                </a:moveTo>
                <a:lnTo>
                  <a:pt x="52181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5489447" y="1493520"/>
            <a:ext cx="2005583" cy="0"/>
          </a:xfrm>
          <a:custGeom>
            <a:avLst/>
            <a:gdLst/>
            <a:ahLst/>
            <a:cxnLst/>
            <a:rect l="l" t="t" r="r" b="b"/>
            <a:pathLst>
              <a:path w="2005583" h="0">
                <a:moveTo>
                  <a:pt x="0" y="0"/>
                </a:moveTo>
                <a:lnTo>
                  <a:pt x="200558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274320" y="149656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271272" y="1752599"/>
            <a:ext cx="7223759" cy="0"/>
          </a:xfrm>
          <a:custGeom>
            <a:avLst/>
            <a:gdLst/>
            <a:ahLst/>
            <a:cxnLst/>
            <a:rect l="l" t="t" r="r" b="b"/>
            <a:pathLst>
              <a:path w="7223759" h="0">
                <a:moveTo>
                  <a:pt x="0" y="0"/>
                </a:moveTo>
                <a:lnTo>
                  <a:pt x="722375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7498079" y="428243"/>
            <a:ext cx="0" cy="1327403"/>
          </a:xfrm>
          <a:custGeom>
            <a:avLst/>
            <a:gdLst/>
            <a:ahLst/>
            <a:cxnLst/>
            <a:rect l="l" t="t" r="r" b="b"/>
            <a:pathLst>
              <a:path w="0" h="1327403">
                <a:moveTo>
                  <a:pt x="0" y="0"/>
                </a:moveTo>
                <a:lnTo>
                  <a:pt x="0" y="132740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47472" y="2020823"/>
            <a:ext cx="2276855" cy="134111"/>
          </a:xfrm>
          <a:custGeom>
            <a:avLst/>
            <a:gdLst/>
            <a:ahLst/>
            <a:cxnLst/>
            <a:rect l="l" t="t" r="r" b="b"/>
            <a:pathLst>
              <a:path w="2276855" h="134111">
                <a:moveTo>
                  <a:pt x="0" y="134111"/>
                </a:moveTo>
                <a:lnTo>
                  <a:pt x="2276855" y="134111"/>
                </a:lnTo>
                <a:lnTo>
                  <a:pt x="227685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47472" y="2154935"/>
            <a:ext cx="2276855" cy="134111"/>
          </a:xfrm>
          <a:custGeom>
            <a:avLst/>
            <a:gdLst/>
            <a:ahLst/>
            <a:cxnLst/>
            <a:rect l="l" t="t" r="r" b="b"/>
            <a:pathLst>
              <a:path w="2276855" h="134111">
                <a:moveTo>
                  <a:pt x="0" y="134111"/>
                </a:moveTo>
                <a:lnTo>
                  <a:pt x="2276855" y="134111"/>
                </a:lnTo>
                <a:lnTo>
                  <a:pt x="227685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77368" y="2020823"/>
            <a:ext cx="2417063" cy="268224"/>
          </a:xfrm>
          <a:custGeom>
            <a:avLst/>
            <a:gdLst/>
            <a:ahLst/>
            <a:cxnLst/>
            <a:rect l="l" t="t" r="r" b="b"/>
            <a:pathLst>
              <a:path w="2417063" h="268224">
                <a:moveTo>
                  <a:pt x="2417063" y="0"/>
                </a:moveTo>
                <a:lnTo>
                  <a:pt x="2346959" y="0"/>
                </a:lnTo>
                <a:lnTo>
                  <a:pt x="2346959" y="268224"/>
                </a:lnTo>
                <a:lnTo>
                  <a:pt x="2417063" y="268224"/>
                </a:lnTo>
                <a:lnTo>
                  <a:pt x="2417063" y="0"/>
                </a:lnTo>
                <a:close/>
              </a:path>
              <a:path w="2417063" h="268224">
                <a:moveTo>
                  <a:pt x="70104" y="0"/>
                </a:moveTo>
                <a:lnTo>
                  <a:pt x="0" y="0"/>
                </a:lnTo>
                <a:lnTo>
                  <a:pt x="0" y="268224"/>
                </a:lnTo>
                <a:lnTo>
                  <a:pt x="70104" y="268224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2770631" y="2020823"/>
            <a:ext cx="2276855" cy="134111"/>
          </a:xfrm>
          <a:custGeom>
            <a:avLst/>
            <a:gdLst/>
            <a:ahLst/>
            <a:cxnLst/>
            <a:rect l="l" t="t" r="r" b="b"/>
            <a:pathLst>
              <a:path w="2276855" h="134111">
                <a:moveTo>
                  <a:pt x="0" y="134111"/>
                </a:moveTo>
                <a:lnTo>
                  <a:pt x="2276855" y="134111"/>
                </a:lnTo>
                <a:lnTo>
                  <a:pt x="227685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770631" y="2154935"/>
            <a:ext cx="2276855" cy="134111"/>
          </a:xfrm>
          <a:custGeom>
            <a:avLst/>
            <a:gdLst/>
            <a:ahLst/>
            <a:cxnLst/>
            <a:rect l="l" t="t" r="r" b="b"/>
            <a:pathLst>
              <a:path w="2276855" h="134111">
                <a:moveTo>
                  <a:pt x="0" y="134111"/>
                </a:moveTo>
                <a:lnTo>
                  <a:pt x="2276855" y="134111"/>
                </a:lnTo>
                <a:lnTo>
                  <a:pt x="227685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700528" y="2020823"/>
            <a:ext cx="2417063" cy="268224"/>
          </a:xfrm>
          <a:custGeom>
            <a:avLst/>
            <a:gdLst/>
            <a:ahLst/>
            <a:cxnLst/>
            <a:rect l="l" t="t" r="r" b="b"/>
            <a:pathLst>
              <a:path w="2417063" h="268224">
                <a:moveTo>
                  <a:pt x="2417063" y="0"/>
                </a:moveTo>
                <a:lnTo>
                  <a:pt x="2346959" y="0"/>
                </a:lnTo>
                <a:lnTo>
                  <a:pt x="2346959" y="268224"/>
                </a:lnTo>
                <a:lnTo>
                  <a:pt x="2417063" y="268224"/>
                </a:lnTo>
                <a:lnTo>
                  <a:pt x="2417063" y="0"/>
                </a:lnTo>
                <a:close/>
              </a:path>
              <a:path w="2417063" h="268224">
                <a:moveTo>
                  <a:pt x="70103" y="0"/>
                </a:moveTo>
                <a:lnTo>
                  <a:pt x="0" y="0"/>
                </a:lnTo>
                <a:lnTo>
                  <a:pt x="0" y="268224"/>
                </a:lnTo>
                <a:lnTo>
                  <a:pt x="70103" y="268224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193791" y="2020823"/>
            <a:ext cx="2276856" cy="134111"/>
          </a:xfrm>
          <a:custGeom>
            <a:avLst/>
            <a:gdLst/>
            <a:ahLst/>
            <a:cxnLst/>
            <a:rect l="l" t="t" r="r" b="b"/>
            <a:pathLst>
              <a:path w="2276856" h="134111">
                <a:moveTo>
                  <a:pt x="0" y="134111"/>
                </a:moveTo>
                <a:lnTo>
                  <a:pt x="2276856" y="134111"/>
                </a:lnTo>
                <a:lnTo>
                  <a:pt x="227685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5193791" y="2154935"/>
            <a:ext cx="2276856" cy="134111"/>
          </a:xfrm>
          <a:custGeom>
            <a:avLst/>
            <a:gdLst/>
            <a:ahLst/>
            <a:cxnLst/>
            <a:rect l="l" t="t" r="r" b="b"/>
            <a:pathLst>
              <a:path w="2276856" h="134111">
                <a:moveTo>
                  <a:pt x="0" y="134111"/>
                </a:moveTo>
                <a:lnTo>
                  <a:pt x="2276856" y="134111"/>
                </a:lnTo>
                <a:lnTo>
                  <a:pt x="227685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123688" y="2020824"/>
            <a:ext cx="2417064" cy="268223"/>
          </a:xfrm>
          <a:custGeom>
            <a:avLst/>
            <a:gdLst/>
            <a:ahLst/>
            <a:cxnLst/>
            <a:rect l="l" t="t" r="r" b="b"/>
            <a:pathLst>
              <a:path w="2417064" h="268223">
                <a:moveTo>
                  <a:pt x="2417064" y="0"/>
                </a:moveTo>
                <a:lnTo>
                  <a:pt x="2346960" y="0"/>
                </a:lnTo>
                <a:lnTo>
                  <a:pt x="2346960" y="268223"/>
                </a:lnTo>
                <a:lnTo>
                  <a:pt x="2417064" y="268223"/>
                </a:lnTo>
                <a:lnTo>
                  <a:pt x="2417064" y="0"/>
                </a:lnTo>
                <a:close/>
              </a:path>
              <a:path w="2417064" h="268223">
                <a:moveTo>
                  <a:pt x="70103" y="0"/>
                </a:moveTo>
                <a:lnTo>
                  <a:pt x="0" y="0"/>
                </a:lnTo>
                <a:lnTo>
                  <a:pt x="0" y="268223"/>
                </a:lnTo>
                <a:lnTo>
                  <a:pt x="70103" y="268223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71272" y="2017775"/>
            <a:ext cx="4852415" cy="0"/>
          </a:xfrm>
          <a:custGeom>
            <a:avLst/>
            <a:gdLst/>
            <a:ahLst/>
            <a:cxnLst/>
            <a:rect l="l" t="t" r="r" b="b"/>
            <a:pathLst>
              <a:path w="4852415" h="0">
                <a:moveTo>
                  <a:pt x="0" y="0"/>
                </a:moveTo>
                <a:lnTo>
                  <a:pt x="48524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123688" y="2017776"/>
            <a:ext cx="2417064" cy="0"/>
          </a:xfrm>
          <a:custGeom>
            <a:avLst/>
            <a:gdLst/>
            <a:ahLst/>
            <a:cxnLst/>
            <a:rect l="l" t="t" r="r" b="b"/>
            <a:pathLst>
              <a:path w="2417064" h="0">
                <a:moveTo>
                  <a:pt x="0" y="0"/>
                </a:moveTo>
                <a:lnTo>
                  <a:pt x="241706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697479" y="2020823"/>
            <a:ext cx="0" cy="268224"/>
          </a:xfrm>
          <a:custGeom>
            <a:avLst/>
            <a:gdLst/>
            <a:ahLst/>
            <a:cxnLst/>
            <a:rect l="l" t="t" r="r" b="b"/>
            <a:pathLst>
              <a:path w="0" h="26822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5120639" y="2020823"/>
            <a:ext cx="0" cy="268224"/>
          </a:xfrm>
          <a:custGeom>
            <a:avLst/>
            <a:gdLst/>
            <a:ahLst/>
            <a:cxnLst/>
            <a:rect l="l" t="t" r="r" b="b"/>
            <a:pathLst>
              <a:path w="0" h="26822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71272" y="2292096"/>
            <a:ext cx="4852415" cy="0"/>
          </a:xfrm>
          <a:custGeom>
            <a:avLst/>
            <a:gdLst/>
            <a:ahLst/>
            <a:cxnLst/>
            <a:rect l="l" t="t" r="r" b="b"/>
            <a:pathLst>
              <a:path w="4852415" h="0">
                <a:moveTo>
                  <a:pt x="0" y="0"/>
                </a:moveTo>
                <a:lnTo>
                  <a:pt x="48524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5123688" y="2292096"/>
            <a:ext cx="2417064" cy="0"/>
          </a:xfrm>
          <a:custGeom>
            <a:avLst/>
            <a:gdLst/>
            <a:ahLst/>
            <a:cxnLst/>
            <a:rect l="l" t="t" r="r" b="b"/>
            <a:pathLst>
              <a:path w="2417064" h="0">
                <a:moveTo>
                  <a:pt x="0" y="0"/>
                </a:moveTo>
                <a:lnTo>
                  <a:pt x="241706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697479" y="2295144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120639" y="2295144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347472" y="2478785"/>
            <a:ext cx="2551175" cy="134111"/>
          </a:xfrm>
          <a:custGeom>
            <a:avLst/>
            <a:gdLst/>
            <a:ahLst/>
            <a:cxnLst/>
            <a:rect l="l" t="t" r="r" b="b"/>
            <a:pathLst>
              <a:path w="2551175" h="134111">
                <a:moveTo>
                  <a:pt x="0" y="134111"/>
                </a:moveTo>
                <a:lnTo>
                  <a:pt x="2551175" y="134111"/>
                </a:lnTo>
                <a:lnTo>
                  <a:pt x="255117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277368" y="2478785"/>
            <a:ext cx="2691384" cy="134111"/>
          </a:xfrm>
          <a:custGeom>
            <a:avLst/>
            <a:gdLst/>
            <a:ahLst/>
            <a:cxnLst/>
            <a:rect l="l" t="t" r="r" b="b"/>
            <a:pathLst>
              <a:path w="2691384" h="134111">
                <a:moveTo>
                  <a:pt x="2691383" y="0"/>
                </a:moveTo>
                <a:lnTo>
                  <a:pt x="2621279" y="0"/>
                </a:lnTo>
                <a:lnTo>
                  <a:pt x="2621279" y="134111"/>
                </a:lnTo>
                <a:lnTo>
                  <a:pt x="2691383" y="134111"/>
                </a:lnTo>
                <a:lnTo>
                  <a:pt x="2691383" y="0"/>
                </a:lnTo>
                <a:close/>
              </a:path>
              <a:path w="2691384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3044951" y="2478785"/>
            <a:ext cx="2139696" cy="134111"/>
          </a:xfrm>
          <a:custGeom>
            <a:avLst/>
            <a:gdLst/>
            <a:ahLst/>
            <a:cxnLst/>
            <a:rect l="l" t="t" r="r" b="b"/>
            <a:pathLst>
              <a:path w="2139696" h="134111">
                <a:moveTo>
                  <a:pt x="0" y="134111"/>
                </a:moveTo>
                <a:lnTo>
                  <a:pt x="2139696" y="134111"/>
                </a:lnTo>
                <a:lnTo>
                  <a:pt x="213969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2974847" y="2478785"/>
            <a:ext cx="2279903" cy="134111"/>
          </a:xfrm>
          <a:custGeom>
            <a:avLst/>
            <a:gdLst/>
            <a:ahLst/>
            <a:cxnLst/>
            <a:rect l="l" t="t" r="r" b="b"/>
            <a:pathLst>
              <a:path w="2279903" h="134111">
                <a:moveTo>
                  <a:pt x="2279903" y="0"/>
                </a:moveTo>
                <a:lnTo>
                  <a:pt x="2209799" y="0"/>
                </a:lnTo>
                <a:lnTo>
                  <a:pt x="2209799" y="134111"/>
                </a:lnTo>
                <a:lnTo>
                  <a:pt x="2279903" y="134111"/>
                </a:lnTo>
                <a:lnTo>
                  <a:pt x="2279903" y="0"/>
                </a:lnTo>
                <a:close/>
              </a:path>
              <a:path w="2279903" h="134111">
                <a:moveTo>
                  <a:pt x="70103" y="0"/>
                </a:moveTo>
                <a:lnTo>
                  <a:pt x="0" y="0"/>
                </a:lnTo>
                <a:lnTo>
                  <a:pt x="0" y="134111"/>
                </a:lnTo>
                <a:lnTo>
                  <a:pt x="70103" y="134111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330951" y="2478785"/>
            <a:ext cx="2139696" cy="134112"/>
          </a:xfrm>
          <a:custGeom>
            <a:avLst/>
            <a:gdLst/>
            <a:ahLst/>
            <a:cxnLst/>
            <a:rect l="l" t="t" r="r" b="b"/>
            <a:pathLst>
              <a:path w="2139696" h="134112">
                <a:moveTo>
                  <a:pt x="0" y="0"/>
                </a:moveTo>
                <a:lnTo>
                  <a:pt x="0" y="134112"/>
                </a:lnTo>
                <a:lnTo>
                  <a:pt x="2139696" y="134112"/>
                </a:lnTo>
                <a:lnTo>
                  <a:pt x="213969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260847" y="2478785"/>
            <a:ext cx="2279904" cy="134112"/>
          </a:xfrm>
          <a:custGeom>
            <a:avLst/>
            <a:gdLst/>
            <a:ahLst/>
            <a:cxnLst/>
            <a:rect l="l" t="t" r="r" b="b"/>
            <a:pathLst>
              <a:path w="2279904" h="134112">
                <a:moveTo>
                  <a:pt x="2279904" y="0"/>
                </a:moveTo>
                <a:lnTo>
                  <a:pt x="2209800" y="0"/>
                </a:lnTo>
                <a:lnTo>
                  <a:pt x="2209800" y="134111"/>
                </a:lnTo>
                <a:lnTo>
                  <a:pt x="2279904" y="134111"/>
                </a:lnTo>
                <a:lnTo>
                  <a:pt x="2279904" y="0"/>
                </a:lnTo>
                <a:close/>
              </a:path>
              <a:path w="2279904" h="134112">
                <a:moveTo>
                  <a:pt x="70103" y="0"/>
                </a:moveTo>
                <a:lnTo>
                  <a:pt x="0" y="0"/>
                </a:lnTo>
                <a:lnTo>
                  <a:pt x="0" y="134111"/>
                </a:lnTo>
                <a:lnTo>
                  <a:pt x="70103" y="134111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71272" y="2475737"/>
            <a:ext cx="4989576" cy="0"/>
          </a:xfrm>
          <a:custGeom>
            <a:avLst/>
            <a:gdLst/>
            <a:ahLst/>
            <a:cxnLst/>
            <a:rect l="l" t="t" r="r" b="b"/>
            <a:pathLst>
              <a:path w="4989576" h="0">
                <a:moveTo>
                  <a:pt x="0" y="0"/>
                </a:moveTo>
                <a:lnTo>
                  <a:pt x="4989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5260847" y="2475738"/>
            <a:ext cx="2279904" cy="0"/>
          </a:xfrm>
          <a:custGeom>
            <a:avLst/>
            <a:gdLst/>
            <a:ahLst/>
            <a:cxnLst/>
            <a:rect l="l" t="t" r="r" b="b"/>
            <a:pathLst>
              <a:path w="2279904" h="0">
                <a:moveTo>
                  <a:pt x="0" y="0"/>
                </a:moveTo>
                <a:lnTo>
                  <a:pt x="22799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971799" y="2478785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257799" y="2478785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271272" y="2615946"/>
            <a:ext cx="4989576" cy="0"/>
          </a:xfrm>
          <a:custGeom>
            <a:avLst/>
            <a:gdLst/>
            <a:ahLst/>
            <a:cxnLst/>
            <a:rect l="l" t="t" r="r" b="b"/>
            <a:pathLst>
              <a:path w="4989576" h="0">
                <a:moveTo>
                  <a:pt x="0" y="0"/>
                </a:moveTo>
                <a:lnTo>
                  <a:pt x="49895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5260847" y="2615946"/>
            <a:ext cx="2279904" cy="0"/>
          </a:xfrm>
          <a:custGeom>
            <a:avLst/>
            <a:gdLst/>
            <a:ahLst/>
            <a:cxnLst/>
            <a:rect l="l" t="t" r="r" b="b"/>
            <a:pathLst>
              <a:path w="2279904" h="0">
                <a:moveTo>
                  <a:pt x="0" y="0"/>
                </a:moveTo>
                <a:lnTo>
                  <a:pt x="22799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971799" y="2618994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5257799" y="2618994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347472" y="2802635"/>
            <a:ext cx="2871216" cy="134111"/>
          </a:xfrm>
          <a:custGeom>
            <a:avLst/>
            <a:gdLst/>
            <a:ahLst/>
            <a:cxnLst/>
            <a:rect l="l" t="t" r="r" b="b"/>
            <a:pathLst>
              <a:path w="2871216" h="134111">
                <a:moveTo>
                  <a:pt x="0" y="134111"/>
                </a:moveTo>
                <a:lnTo>
                  <a:pt x="2871216" y="134111"/>
                </a:lnTo>
                <a:lnTo>
                  <a:pt x="287121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77368" y="2802635"/>
            <a:ext cx="3011423" cy="134111"/>
          </a:xfrm>
          <a:custGeom>
            <a:avLst/>
            <a:gdLst/>
            <a:ahLst/>
            <a:cxnLst/>
            <a:rect l="l" t="t" r="r" b="b"/>
            <a:pathLst>
              <a:path w="3011423" h="134111">
                <a:moveTo>
                  <a:pt x="3011423" y="0"/>
                </a:moveTo>
                <a:lnTo>
                  <a:pt x="2941319" y="0"/>
                </a:lnTo>
                <a:lnTo>
                  <a:pt x="2941319" y="134111"/>
                </a:lnTo>
                <a:lnTo>
                  <a:pt x="3011423" y="134111"/>
                </a:lnTo>
                <a:lnTo>
                  <a:pt x="3011423" y="0"/>
                </a:lnTo>
                <a:close/>
              </a:path>
              <a:path w="3011423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3364991" y="2802635"/>
            <a:ext cx="4105656" cy="134111"/>
          </a:xfrm>
          <a:custGeom>
            <a:avLst/>
            <a:gdLst/>
            <a:ahLst/>
            <a:cxnLst/>
            <a:rect l="l" t="t" r="r" b="b"/>
            <a:pathLst>
              <a:path w="4105656" h="134111">
                <a:moveTo>
                  <a:pt x="0" y="134111"/>
                </a:moveTo>
                <a:lnTo>
                  <a:pt x="4105656" y="134111"/>
                </a:lnTo>
                <a:lnTo>
                  <a:pt x="410565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3294888" y="2802635"/>
            <a:ext cx="4245864" cy="134111"/>
          </a:xfrm>
          <a:custGeom>
            <a:avLst/>
            <a:gdLst/>
            <a:ahLst/>
            <a:cxnLst/>
            <a:rect l="l" t="t" r="r" b="b"/>
            <a:pathLst>
              <a:path w="4245864" h="134111">
                <a:moveTo>
                  <a:pt x="4245864" y="0"/>
                </a:moveTo>
                <a:lnTo>
                  <a:pt x="4175760" y="0"/>
                </a:lnTo>
                <a:lnTo>
                  <a:pt x="4175760" y="134111"/>
                </a:lnTo>
                <a:lnTo>
                  <a:pt x="4245864" y="134111"/>
                </a:lnTo>
                <a:lnTo>
                  <a:pt x="4245864" y="0"/>
                </a:lnTo>
                <a:close/>
              </a:path>
              <a:path w="4245864" h="134111">
                <a:moveTo>
                  <a:pt x="70103" y="0"/>
                </a:moveTo>
                <a:lnTo>
                  <a:pt x="0" y="0"/>
                </a:lnTo>
                <a:lnTo>
                  <a:pt x="0" y="134111"/>
                </a:lnTo>
                <a:lnTo>
                  <a:pt x="70103" y="134111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271272" y="2799587"/>
            <a:ext cx="4989576" cy="0"/>
          </a:xfrm>
          <a:custGeom>
            <a:avLst/>
            <a:gdLst/>
            <a:ahLst/>
            <a:cxnLst/>
            <a:rect l="l" t="t" r="r" b="b"/>
            <a:pathLst>
              <a:path w="4989576" h="0">
                <a:moveTo>
                  <a:pt x="0" y="0"/>
                </a:moveTo>
                <a:lnTo>
                  <a:pt x="4989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260847" y="2799588"/>
            <a:ext cx="2279904" cy="0"/>
          </a:xfrm>
          <a:custGeom>
            <a:avLst/>
            <a:gdLst/>
            <a:ahLst/>
            <a:cxnLst/>
            <a:rect l="l" t="t" r="r" b="b"/>
            <a:pathLst>
              <a:path w="2279904" h="0">
                <a:moveTo>
                  <a:pt x="0" y="0"/>
                </a:moveTo>
                <a:lnTo>
                  <a:pt x="22799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3291839" y="2802635"/>
            <a:ext cx="0" cy="134111"/>
          </a:xfrm>
          <a:custGeom>
            <a:avLst/>
            <a:gdLst/>
            <a:ahLst/>
            <a:cxnLst/>
            <a:rect l="l" t="t" r="r" b="b"/>
            <a:pathLst>
              <a:path w="0" h="134111">
                <a:moveTo>
                  <a:pt x="0" y="0"/>
                </a:moveTo>
                <a:lnTo>
                  <a:pt x="0" y="13411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271272" y="2939796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3291839" y="2942844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347472" y="3126485"/>
            <a:ext cx="7123176" cy="134111"/>
          </a:xfrm>
          <a:custGeom>
            <a:avLst/>
            <a:gdLst/>
            <a:ahLst/>
            <a:cxnLst/>
            <a:rect l="l" t="t" r="r" b="b"/>
            <a:pathLst>
              <a:path w="7123176" h="134111">
                <a:moveTo>
                  <a:pt x="0" y="134111"/>
                </a:moveTo>
                <a:lnTo>
                  <a:pt x="7123176" y="134111"/>
                </a:lnTo>
                <a:lnTo>
                  <a:pt x="712317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277368" y="3126485"/>
            <a:ext cx="7263383" cy="134111"/>
          </a:xfrm>
          <a:custGeom>
            <a:avLst/>
            <a:gdLst/>
            <a:ahLst/>
            <a:cxnLst/>
            <a:rect l="l" t="t" r="r" b="b"/>
            <a:pathLst>
              <a:path w="7263383" h="134111">
                <a:moveTo>
                  <a:pt x="7263383" y="0"/>
                </a:moveTo>
                <a:lnTo>
                  <a:pt x="7193280" y="0"/>
                </a:lnTo>
                <a:lnTo>
                  <a:pt x="7193280" y="134111"/>
                </a:lnTo>
                <a:lnTo>
                  <a:pt x="7263383" y="134111"/>
                </a:lnTo>
                <a:lnTo>
                  <a:pt x="7263383" y="0"/>
                </a:lnTo>
                <a:close/>
              </a:path>
              <a:path w="7263383" h="134111">
                <a:moveTo>
                  <a:pt x="70104" y="0"/>
                </a:moveTo>
                <a:lnTo>
                  <a:pt x="0" y="0"/>
                </a:lnTo>
                <a:lnTo>
                  <a:pt x="0" y="134111"/>
                </a:lnTo>
                <a:lnTo>
                  <a:pt x="70104" y="134111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271272" y="3123437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271272" y="3263646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347472" y="3638550"/>
            <a:ext cx="7123176" cy="134112"/>
          </a:xfrm>
          <a:custGeom>
            <a:avLst/>
            <a:gdLst/>
            <a:ahLst/>
            <a:cxnLst/>
            <a:rect l="l" t="t" r="r" b="b"/>
            <a:pathLst>
              <a:path w="7123176" h="134112">
                <a:moveTo>
                  <a:pt x="0" y="134112"/>
                </a:moveTo>
                <a:lnTo>
                  <a:pt x="7123176" y="134112"/>
                </a:lnTo>
                <a:lnTo>
                  <a:pt x="712317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277368" y="3638550"/>
            <a:ext cx="7263383" cy="134112"/>
          </a:xfrm>
          <a:custGeom>
            <a:avLst/>
            <a:gdLst/>
            <a:ahLst/>
            <a:cxnLst/>
            <a:rect l="l" t="t" r="r" b="b"/>
            <a:pathLst>
              <a:path w="7263383" h="134112">
                <a:moveTo>
                  <a:pt x="7263383" y="0"/>
                </a:moveTo>
                <a:lnTo>
                  <a:pt x="7193280" y="0"/>
                </a:lnTo>
                <a:lnTo>
                  <a:pt x="7193280" y="134112"/>
                </a:lnTo>
                <a:lnTo>
                  <a:pt x="7263383" y="134112"/>
                </a:lnTo>
                <a:lnTo>
                  <a:pt x="7263383" y="0"/>
                </a:lnTo>
                <a:close/>
              </a:path>
              <a:path w="7263383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271272" y="3635501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271272" y="3775710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47472" y="4150614"/>
            <a:ext cx="7123176" cy="134112"/>
          </a:xfrm>
          <a:custGeom>
            <a:avLst/>
            <a:gdLst/>
            <a:ahLst/>
            <a:cxnLst/>
            <a:rect l="l" t="t" r="r" b="b"/>
            <a:pathLst>
              <a:path w="7123176" h="134112">
                <a:moveTo>
                  <a:pt x="0" y="134112"/>
                </a:moveTo>
                <a:lnTo>
                  <a:pt x="7123176" y="134112"/>
                </a:lnTo>
                <a:lnTo>
                  <a:pt x="712317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277368" y="4150614"/>
            <a:ext cx="7263383" cy="134112"/>
          </a:xfrm>
          <a:custGeom>
            <a:avLst/>
            <a:gdLst/>
            <a:ahLst/>
            <a:cxnLst/>
            <a:rect l="l" t="t" r="r" b="b"/>
            <a:pathLst>
              <a:path w="7263383" h="134112">
                <a:moveTo>
                  <a:pt x="7263383" y="0"/>
                </a:moveTo>
                <a:lnTo>
                  <a:pt x="7193280" y="0"/>
                </a:lnTo>
                <a:lnTo>
                  <a:pt x="7193280" y="134112"/>
                </a:lnTo>
                <a:lnTo>
                  <a:pt x="7263383" y="134112"/>
                </a:lnTo>
                <a:lnTo>
                  <a:pt x="7263383" y="0"/>
                </a:lnTo>
                <a:close/>
              </a:path>
              <a:path w="7263383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271272" y="4147566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271272" y="4287774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7472" y="4662677"/>
            <a:ext cx="7123176" cy="134112"/>
          </a:xfrm>
          <a:custGeom>
            <a:avLst/>
            <a:gdLst/>
            <a:ahLst/>
            <a:cxnLst/>
            <a:rect l="l" t="t" r="r" b="b"/>
            <a:pathLst>
              <a:path w="7123176" h="134112">
                <a:moveTo>
                  <a:pt x="0" y="134112"/>
                </a:moveTo>
                <a:lnTo>
                  <a:pt x="7123176" y="134112"/>
                </a:lnTo>
                <a:lnTo>
                  <a:pt x="712317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7472" y="4796790"/>
            <a:ext cx="7123176" cy="134112"/>
          </a:xfrm>
          <a:custGeom>
            <a:avLst/>
            <a:gdLst/>
            <a:ahLst/>
            <a:cxnLst/>
            <a:rect l="l" t="t" r="r" b="b"/>
            <a:pathLst>
              <a:path w="7123176" h="134112">
                <a:moveTo>
                  <a:pt x="0" y="134112"/>
                </a:moveTo>
                <a:lnTo>
                  <a:pt x="7123176" y="134112"/>
                </a:lnTo>
                <a:lnTo>
                  <a:pt x="712317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277368" y="4662678"/>
            <a:ext cx="7263383" cy="268224"/>
          </a:xfrm>
          <a:custGeom>
            <a:avLst/>
            <a:gdLst/>
            <a:ahLst/>
            <a:cxnLst/>
            <a:rect l="l" t="t" r="r" b="b"/>
            <a:pathLst>
              <a:path w="7263383" h="268224">
                <a:moveTo>
                  <a:pt x="7263383" y="0"/>
                </a:moveTo>
                <a:lnTo>
                  <a:pt x="7193280" y="0"/>
                </a:lnTo>
                <a:lnTo>
                  <a:pt x="7193280" y="268224"/>
                </a:lnTo>
                <a:lnTo>
                  <a:pt x="7263383" y="268224"/>
                </a:lnTo>
                <a:lnTo>
                  <a:pt x="7263383" y="0"/>
                </a:lnTo>
                <a:close/>
              </a:path>
              <a:path w="7263383" h="268224">
                <a:moveTo>
                  <a:pt x="70104" y="0"/>
                </a:moveTo>
                <a:lnTo>
                  <a:pt x="0" y="0"/>
                </a:lnTo>
                <a:lnTo>
                  <a:pt x="0" y="268224"/>
                </a:lnTo>
                <a:lnTo>
                  <a:pt x="70104" y="268224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271272" y="4659630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271272" y="4933950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47472" y="5308854"/>
            <a:ext cx="7123176" cy="134112"/>
          </a:xfrm>
          <a:custGeom>
            <a:avLst/>
            <a:gdLst/>
            <a:ahLst/>
            <a:cxnLst/>
            <a:rect l="l" t="t" r="r" b="b"/>
            <a:pathLst>
              <a:path w="7123176" h="134112">
                <a:moveTo>
                  <a:pt x="0" y="134112"/>
                </a:moveTo>
                <a:lnTo>
                  <a:pt x="7123176" y="134112"/>
                </a:lnTo>
                <a:lnTo>
                  <a:pt x="712317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277368" y="5308854"/>
            <a:ext cx="7263383" cy="134112"/>
          </a:xfrm>
          <a:custGeom>
            <a:avLst/>
            <a:gdLst/>
            <a:ahLst/>
            <a:cxnLst/>
            <a:rect l="l" t="t" r="r" b="b"/>
            <a:pathLst>
              <a:path w="7263383" h="134112">
                <a:moveTo>
                  <a:pt x="7263383" y="0"/>
                </a:moveTo>
                <a:lnTo>
                  <a:pt x="7193280" y="0"/>
                </a:lnTo>
                <a:lnTo>
                  <a:pt x="7193280" y="134112"/>
                </a:lnTo>
                <a:lnTo>
                  <a:pt x="7263383" y="134112"/>
                </a:lnTo>
                <a:lnTo>
                  <a:pt x="7263383" y="0"/>
                </a:lnTo>
                <a:close/>
              </a:path>
              <a:path w="7263383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271272" y="5305806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271272" y="5446013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47472" y="5820917"/>
            <a:ext cx="7123176" cy="134112"/>
          </a:xfrm>
          <a:custGeom>
            <a:avLst/>
            <a:gdLst/>
            <a:ahLst/>
            <a:cxnLst/>
            <a:rect l="l" t="t" r="r" b="b"/>
            <a:pathLst>
              <a:path w="7123176" h="134112">
                <a:moveTo>
                  <a:pt x="0" y="134112"/>
                </a:moveTo>
                <a:lnTo>
                  <a:pt x="7123176" y="134112"/>
                </a:lnTo>
                <a:lnTo>
                  <a:pt x="712317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277368" y="5820917"/>
            <a:ext cx="7263383" cy="134112"/>
          </a:xfrm>
          <a:custGeom>
            <a:avLst/>
            <a:gdLst/>
            <a:ahLst/>
            <a:cxnLst/>
            <a:rect l="l" t="t" r="r" b="b"/>
            <a:pathLst>
              <a:path w="7263383" h="134112">
                <a:moveTo>
                  <a:pt x="7263383" y="0"/>
                </a:moveTo>
                <a:lnTo>
                  <a:pt x="7193280" y="0"/>
                </a:lnTo>
                <a:lnTo>
                  <a:pt x="7193280" y="134112"/>
                </a:lnTo>
                <a:lnTo>
                  <a:pt x="7263383" y="134112"/>
                </a:lnTo>
                <a:lnTo>
                  <a:pt x="7263383" y="0"/>
                </a:lnTo>
                <a:close/>
              </a:path>
              <a:path w="7263383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271272" y="5817870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271272" y="5958077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47472" y="6332982"/>
            <a:ext cx="2871216" cy="134112"/>
          </a:xfrm>
          <a:custGeom>
            <a:avLst/>
            <a:gdLst/>
            <a:ahLst/>
            <a:cxnLst/>
            <a:rect l="l" t="t" r="r" b="b"/>
            <a:pathLst>
              <a:path w="2871216" h="134112">
                <a:moveTo>
                  <a:pt x="0" y="134112"/>
                </a:moveTo>
                <a:lnTo>
                  <a:pt x="2871216" y="134112"/>
                </a:lnTo>
                <a:lnTo>
                  <a:pt x="287121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277368" y="6332982"/>
            <a:ext cx="3011423" cy="134112"/>
          </a:xfrm>
          <a:custGeom>
            <a:avLst/>
            <a:gdLst/>
            <a:ahLst/>
            <a:cxnLst/>
            <a:rect l="l" t="t" r="r" b="b"/>
            <a:pathLst>
              <a:path w="3011423" h="134112">
                <a:moveTo>
                  <a:pt x="3011423" y="0"/>
                </a:moveTo>
                <a:lnTo>
                  <a:pt x="2941319" y="0"/>
                </a:lnTo>
                <a:lnTo>
                  <a:pt x="2941319" y="134112"/>
                </a:lnTo>
                <a:lnTo>
                  <a:pt x="3011423" y="134112"/>
                </a:lnTo>
                <a:lnTo>
                  <a:pt x="3011423" y="0"/>
                </a:lnTo>
                <a:close/>
              </a:path>
              <a:path w="3011423" h="134112">
                <a:moveTo>
                  <a:pt x="70104" y="0"/>
                </a:moveTo>
                <a:lnTo>
                  <a:pt x="0" y="0"/>
                </a:lnTo>
                <a:lnTo>
                  <a:pt x="0" y="134112"/>
                </a:lnTo>
                <a:lnTo>
                  <a:pt x="70104" y="134112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364991" y="6332982"/>
            <a:ext cx="4105656" cy="134112"/>
          </a:xfrm>
          <a:custGeom>
            <a:avLst/>
            <a:gdLst/>
            <a:ahLst/>
            <a:cxnLst/>
            <a:rect l="l" t="t" r="r" b="b"/>
            <a:pathLst>
              <a:path w="4105656" h="134112">
                <a:moveTo>
                  <a:pt x="0" y="134112"/>
                </a:moveTo>
                <a:lnTo>
                  <a:pt x="4105656" y="134112"/>
                </a:lnTo>
                <a:lnTo>
                  <a:pt x="4105656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294888" y="6332982"/>
            <a:ext cx="4245864" cy="134112"/>
          </a:xfrm>
          <a:custGeom>
            <a:avLst/>
            <a:gdLst/>
            <a:ahLst/>
            <a:cxnLst/>
            <a:rect l="l" t="t" r="r" b="b"/>
            <a:pathLst>
              <a:path w="4245864" h="134112">
                <a:moveTo>
                  <a:pt x="4245864" y="0"/>
                </a:moveTo>
                <a:lnTo>
                  <a:pt x="4175760" y="0"/>
                </a:lnTo>
                <a:lnTo>
                  <a:pt x="4175760" y="134112"/>
                </a:lnTo>
                <a:lnTo>
                  <a:pt x="4245864" y="134112"/>
                </a:lnTo>
                <a:lnTo>
                  <a:pt x="4245864" y="0"/>
                </a:lnTo>
                <a:close/>
              </a:path>
              <a:path w="4245864" h="134112">
                <a:moveTo>
                  <a:pt x="70103" y="0"/>
                </a:moveTo>
                <a:lnTo>
                  <a:pt x="0" y="0"/>
                </a:lnTo>
                <a:lnTo>
                  <a:pt x="0" y="134112"/>
                </a:lnTo>
                <a:lnTo>
                  <a:pt x="70103" y="134112"/>
                </a:lnTo>
                <a:lnTo>
                  <a:pt x="70103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271272" y="6329933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3291839" y="6332982"/>
            <a:ext cx="0" cy="134112"/>
          </a:xfrm>
          <a:custGeom>
            <a:avLst/>
            <a:gdLst/>
            <a:ahLst/>
            <a:cxnLst/>
            <a:rect l="l" t="t" r="r" b="b"/>
            <a:pathLst>
              <a:path w="0" h="134112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271272" y="6470141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291839" y="6473189"/>
            <a:ext cx="0" cy="177546"/>
          </a:xfrm>
          <a:custGeom>
            <a:avLst/>
            <a:gdLst/>
            <a:ahLst/>
            <a:cxnLst/>
            <a:rect l="l" t="t" r="r" b="b"/>
            <a:pathLst>
              <a:path w="0" h="177546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347472" y="6656832"/>
            <a:ext cx="7123176" cy="134112"/>
          </a:xfrm>
          <a:custGeom>
            <a:avLst/>
            <a:gdLst/>
            <a:ahLst/>
            <a:cxnLst/>
            <a:rect l="l" t="t" r="r" b="b"/>
            <a:pathLst>
              <a:path w="7123176" h="134111">
                <a:moveTo>
                  <a:pt x="0" y="134111"/>
                </a:moveTo>
                <a:lnTo>
                  <a:pt x="7123176" y="134111"/>
                </a:lnTo>
                <a:lnTo>
                  <a:pt x="712317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47472" y="6790944"/>
            <a:ext cx="7123176" cy="134111"/>
          </a:xfrm>
          <a:custGeom>
            <a:avLst/>
            <a:gdLst/>
            <a:ahLst/>
            <a:cxnLst/>
            <a:rect l="l" t="t" r="r" b="b"/>
            <a:pathLst>
              <a:path w="7123176" h="134111">
                <a:moveTo>
                  <a:pt x="0" y="134111"/>
                </a:moveTo>
                <a:lnTo>
                  <a:pt x="7123176" y="134111"/>
                </a:lnTo>
                <a:lnTo>
                  <a:pt x="7123176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277368" y="6656832"/>
            <a:ext cx="7263383" cy="268223"/>
          </a:xfrm>
          <a:custGeom>
            <a:avLst/>
            <a:gdLst/>
            <a:ahLst/>
            <a:cxnLst/>
            <a:rect l="l" t="t" r="r" b="b"/>
            <a:pathLst>
              <a:path w="7263383" h="268224">
                <a:moveTo>
                  <a:pt x="7263383" y="0"/>
                </a:moveTo>
                <a:lnTo>
                  <a:pt x="7193280" y="0"/>
                </a:lnTo>
                <a:lnTo>
                  <a:pt x="7193280" y="268223"/>
                </a:lnTo>
                <a:lnTo>
                  <a:pt x="7263383" y="268223"/>
                </a:lnTo>
                <a:lnTo>
                  <a:pt x="7263383" y="0"/>
                </a:lnTo>
                <a:close/>
              </a:path>
              <a:path w="7263383" h="268224">
                <a:moveTo>
                  <a:pt x="70104" y="0"/>
                </a:moveTo>
                <a:lnTo>
                  <a:pt x="0" y="0"/>
                </a:lnTo>
                <a:lnTo>
                  <a:pt x="0" y="268223"/>
                </a:lnTo>
                <a:lnTo>
                  <a:pt x="70104" y="268223"/>
                </a:lnTo>
                <a:lnTo>
                  <a:pt x="7010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271272" y="6653783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271272" y="6928104"/>
            <a:ext cx="7275576" cy="0"/>
          </a:xfrm>
          <a:custGeom>
            <a:avLst/>
            <a:gdLst/>
            <a:ahLst/>
            <a:cxnLst/>
            <a:rect l="l" t="t" r="r" b="b"/>
            <a:pathLst>
              <a:path w="7275576" h="0">
                <a:moveTo>
                  <a:pt x="0" y="0"/>
                </a:moveTo>
                <a:lnTo>
                  <a:pt x="72755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274320" y="2014727"/>
            <a:ext cx="0" cy="5288280"/>
          </a:xfrm>
          <a:custGeom>
            <a:avLst/>
            <a:gdLst/>
            <a:ahLst/>
            <a:cxnLst/>
            <a:rect l="l" t="t" r="r" b="b"/>
            <a:pathLst>
              <a:path w="0" h="5288280">
                <a:moveTo>
                  <a:pt x="0" y="0"/>
                </a:moveTo>
                <a:lnTo>
                  <a:pt x="0" y="52882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271272" y="7299960"/>
            <a:ext cx="7269480" cy="0"/>
          </a:xfrm>
          <a:custGeom>
            <a:avLst/>
            <a:gdLst/>
            <a:ahLst/>
            <a:cxnLst/>
            <a:rect l="l" t="t" r="r" b="b"/>
            <a:pathLst>
              <a:path w="7269480" h="0">
                <a:moveTo>
                  <a:pt x="0" y="0"/>
                </a:moveTo>
                <a:lnTo>
                  <a:pt x="726948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7543800" y="2014727"/>
            <a:ext cx="0" cy="5288280"/>
          </a:xfrm>
          <a:custGeom>
            <a:avLst/>
            <a:gdLst/>
            <a:ahLst/>
            <a:cxnLst/>
            <a:rect l="l" t="t" r="r" b="b"/>
            <a:pathLst>
              <a:path w="0" h="5288280">
                <a:moveTo>
                  <a:pt x="0" y="0"/>
                </a:moveTo>
                <a:lnTo>
                  <a:pt x="0" y="52882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274320" y="7422642"/>
            <a:ext cx="7168895" cy="171450"/>
          </a:xfrm>
          <a:custGeom>
            <a:avLst/>
            <a:gdLst/>
            <a:ahLst/>
            <a:cxnLst/>
            <a:rect l="l" t="t" r="r" b="b"/>
            <a:pathLst>
              <a:path w="7168895" h="171450">
                <a:moveTo>
                  <a:pt x="0" y="171450"/>
                </a:moveTo>
                <a:lnTo>
                  <a:pt x="7168895" y="171450"/>
                </a:lnTo>
                <a:lnTo>
                  <a:pt x="716889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196596" y="7422642"/>
            <a:ext cx="7315200" cy="171450"/>
          </a:xfrm>
          <a:custGeom>
            <a:avLst/>
            <a:gdLst/>
            <a:ahLst/>
            <a:cxnLst/>
            <a:rect l="l" t="t" r="r" b="b"/>
            <a:pathLst>
              <a:path w="7315200" h="171450">
                <a:moveTo>
                  <a:pt x="7315199" y="0"/>
                </a:moveTo>
                <a:lnTo>
                  <a:pt x="7246619" y="0"/>
                </a:lnTo>
                <a:lnTo>
                  <a:pt x="7246619" y="171450"/>
                </a:lnTo>
                <a:lnTo>
                  <a:pt x="7315199" y="171450"/>
                </a:lnTo>
                <a:lnTo>
                  <a:pt x="7315199" y="0"/>
                </a:lnTo>
                <a:close/>
              </a:path>
              <a:path w="7315200" h="171450">
                <a:moveTo>
                  <a:pt x="77724" y="0"/>
                </a:moveTo>
                <a:lnTo>
                  <a:pt x="0" y="0"/>
                </a:lnTo>
                <a:lnTo>
                  <a:pt x="0" y="171450"/>
                </a:lnTo>
                <a:lnTo>
                  <a:pt x="77724" y="171450"/>
                </a:lnTo>
                <a:lnTo>
                  <a:pt x="7772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274320" y="8887968"/>
            <a:ext cx="7168895" cy="169925"/>
          </a:xfrm>
          <a:custGeom>
            <a:avLst/>
            <a:gdLst/>
            <a:ahLst/>
            <a:cxnLst/>
            <a:rect l="l" t="t" r="r" b="b"/>
            <a:pathLst>
              <a:path w="7168895" h="169925">
                <a:moveTo>
                  <a:pt x="0" y="169925"/>
                </a:moveTo>
                <a:lnTo>
                  <a:pt x="7168895" y="169925"/>
                </a:lnTo>
                <a:lnTo>
                  <a:pt x="7168895" y="0"/>
                </a:lnTo>
                <a:lnTo>
                  <a:pt x="0" y="0"/>
                </a:lnTo>
                <a:lnTo>
                  <a:pt x="0" y="169925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96596" y="8887968"/>
            <a:ext cx="7315200" cy="169925"/>
          </a:xfrm>
          <a:custGeom>
            <a:avLst/>
            <a:gdLst/>
            <a:ahLst/>
            <a:cxnLst/>
            <a:rect l="l" t="t" r="r" b="b"/>
            <a:pathLst>
              <a:path w="7315200" h="169925">
                <a:moveTo>
                  <a:pt x="7315199" y="0"/>
                </a:moveTo>
                <a:lnTo>
                  <a:pt x="7246619" y="0"/>
                </a:lnTo>
                <a:lnTo>
                  <a:pt x="7246619" y="169925"/>
                </a:lnTo>
                <a:lnTo>
                  <a:pt x="7315199" y="169925"/>
                </a:lnTo>
                <a:lnTo>
                  <a:pt x="7315199" y="0"/>
                </a:lnTo>
                <a:close/>
              </a:path>
              <a:path w="7315200" h="169925">
                <a:moveTo>
                  <a:pt x="77724" y="0"/>
                </a:moveTo>
                <a:lnTo>
                  <a:pt x="0" y="0"/>
                </a:lnTo>
                <a:lnTo>
                  <a:pt x="0" y="169925"/>
                </a:lnTo>
                <a:lnTo>
                  <a:pt x="77724" y="169925"/>
                </a:lnTo>
                <a:lnTo>
                  <a:pt x="77724" y="0"/>
                </a:lnTo>
                <a:close/>
              </a:path>
            </a:pathLst>
          </a:custGeom>
          <a:solidFill>
            <a:srgbClr val="D9D8D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261620" y="278522"/>
            <a:ext cx="2620136" cy="158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r>
              <a:rPr dirty="0" smtClean="0" sz="1050" spc="0">
                <a:latin typeface="Times New Roman"/>
                <a:cs typeface="Times New Roman"/>
              </a:rPr>
              <a:t>REFERENCES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&amp;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EMERGENCY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CONTACTS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61620" y="1865006"/>
            <a:ext cx="1632559" cy="158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r>
              <a:rPr dirty="0" smtClean="0" sz="1050" spc="0">
                <a:latin typeface="Times New Roman"/>
                <a:cs typeface="Times New Roman"/>
              </a:rPr>
              <a:t>GENERAL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INFORMATION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61620" y="7598293"/>
            <a:ext cx="7259712" cy="9306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68" algn="just">
              <a:lnSpc>
                <a:spcPts val="1170"/>
              </a:lnSpc>
              <a:spcBef>
                <a:spcPts val="58"/>
              </a:spcBef>
            </a:pPr>
            <a:r>
              <a:rPr dirty="0" smtClean="0" sz="1050" spc="0">
                <a:latin typeface="Times New Roman"/>
                <a:cs typeface="Times New Roman"/>
              </a:rPr>
              <a:t>I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believe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that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state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ents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have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ade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are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true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and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correct.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hereby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authorize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credit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and/or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cri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inal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check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to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be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ade,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verification</a:t>
            </a: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96591"/>
              </a:lnSpc>
            </a:pPr>
            <a:r>
              <a:rPr dirty="0" smtClean="0" sz="1050" spc="0">
                <a:latin typeface="Times New Roman"/>
                <a:cs typeface="Times New Roman"/>
              </a:rPr>
              <a:t>of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infor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ation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provided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and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co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unication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with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any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and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all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na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es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listed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on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this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application.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understand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that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any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discrepancy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4">
                <a:latin typeface="Times New Roman"/>
                <a:cs typeface="Times New Roman"/>
              </a:rPr>
              <a:t>o</a:t>
            </a:r>
            <a:r>
              <a:rPr dirty="0" smtClean="0" sz="1050" spc="0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lack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of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infor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ation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ay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result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in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the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rejection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of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this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applic</a:t>
            </a:r>
            <a:r>
              <a:rPr dirty="0" smtClean="0" sz="1050" spc="-4">
                <a:latin typeface="Times New Roman"/>
                <a:cs typeface="Times New Roman"/>
              </a:rPr>
              <a:t>a</a:t>
            </a:r>
            <a:r>
              <a:rPr dirty="0" smtClean="0" sz="1050" spc="0">
                <a:latin typeface="Times New Roman"/>
                <a:cs typeface="Times New Roman"/>
              </a:rPr>
              <a:t>tion.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understand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that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this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is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application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for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apart</a:t>
            </a:r>
            <a:r>
              <a:rPr dirty="0" smtClean="0" sz="1050" spc="-9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ent</a:t>
            </a:r>
            <a:r>
              <a:rPr dirty="0" smtClean="0" sz="1050" spc="-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and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does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not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constitute</a:t>
            </a:r>
            <a:r>
              <a:rPr dirty="0" smtClean="0" sz="1050" spc="10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10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rental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or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lease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agree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ent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in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who</a:t>
            </a:r>
            <a:r>
              <a:rPr dirty="0" smtClean="0" sz="1050" spc="-4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or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part.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further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understand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that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there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is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-157" b="1">
                <a:latin typeface="Times New Roman"/>
                <a:cs typeface="Times New Roman"/>
              </a:rPr>
              <a:t> </a:t>
            </a:r>
            <a:r>
              <a:rPr dirty="0" smtClean="0" sz="1050" spc="0" b="1" u="heavy">
                <a:latin typeface="Times New Roman"/>
                <a:cs typeface="Times New Roman"/>
              </a:rPr>
              <a:t>non-refundable</a:t>
            </a:r>
            <a:r>
              <a:rPr dirty="0" smtClean="0" sz="1050" spc="104" b="1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fee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to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cover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the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cost</a:t>
            </a:r>
            <a:r>
              <a:rPr dirty="0" smtClean="0" sz="1050" spc="10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of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processing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y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application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and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am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not</a:t>
            </a:r>
            <a:r>
              <a:rPr dirty="0" smtClean="0" sz="1050" spc="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entitled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to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refund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even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if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don’t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get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the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apart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ent.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Any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questions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regarding</a:t>
            </a:r>
            <a:r>
              <a:rPr dirty="0" smtClean="0" sz="1050" spc="9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rejected</a:t>
            </a:r>
            <a:r>
              <a:rPr dirty="0" smtClean="0" sz="1050" spc="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applications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4">
                <a:latin typeface="Times New Roman"/>
                <a:cs typeface="Times New Roman"/>
              </a:rPr>
              <a:t>u</a:t>
            </a:r>
            <a:r>
              <a:rPr dirty="0" smtClean="0" sz="1050" spc="0">
                <a:latin typeface="Times New Roman"/>
                <a:cs typeface="Times New Roman"/>
              </a:rPr>
              <a:t>st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be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sub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itted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in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writing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and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acco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4">
                <a:latin typeface="Times New Roman"/>
                <a:cs typeface="Times New Roman"/>
              </a:rPr>
              <a:t>p</a:t>
            </a:r>
            <a:r>
              <a:rPr dirty="0" smtClean="0" sz="1050" spc="0">
                <a:latin typeface="Times New Roman"/>
                <a:cs typeface="Times New Roman"/>
              </a:rPr>
              <a:t>anied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by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self-addressed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sta</a:t>
            </a:r>
            <a:r>
              <a:rPr dirty="0" smtClean="0" sz="1050" spc="-14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ped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envelope.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61634" y="8678054"/>
            <a:ext cx="3178087" cy="158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tabLst>
                <a:tab pos="3136900" algn="l"/>
              </a:tabLst>
            </a:pPr>
            <a:r>
              <a:rPr dirty="0" smtClean="0" sz="1050" spc="4">
                <a:latin typeface="Times New Roman"/>
                <a:cs typeface="Times New Roman"/>
              </a:rPr>
              <a:t>Signature</a:t>
            </a:r>
            <a:r>
              <a:rPr dirty="0" smtClean="0" sz="1050" spc="0">
                <a:latin typeface="Times New Roman"/>
                <a:cs typeface="Times New Roman"/>
              </a:rPr>
              <a:t>: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 u="sng">
                <a:latin typeface="Times New Roman"/>
                <a:cs typeface="Times New Roman"/>
              </a:rPr>
              <a:t> </a:t>
            </a:r>
            <a:r>
              <a:rPr dirty="0" smtClean="0" sz="1050" spc="0" u="sng">
                <a:latin typeface="Times New Roman"/>
                <a:cs typeface="Times New Roman"/>
              </a:rPr>
              <a:t>	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834553" y="8678054"/>
            <a:ext cx="1709490" cy="158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tabLst>
                <a:tab pos="1676400" algn="l"/>
              </a:tabLst>
            </a:pPr>
            <a:r>
              <a:rPr dirty="0" smtClean="0" sz="1050">
                <a:latin typeface="Times New Roman"/>
                <a:cs typeface="Times New Roman"/>
              </a:rPr>
              <a:t>Da</a:t>
            </a:r>
            <a:r>
              <a:rPr dirty="0" smtClean="0" sz="1050" spc="4">
                <a:latin typeface="Times New Roman"/>
                <a:cs typeface="Times New Roman"/>
              </a:rPr>
              <a:t>te</a:t>
            </a:r>
            <a:r>
              <a:rPr dirty="0" smtClean="0" sz="1050" spc="0">
                <a:latin typeface="Times New Roman"/>
                <a:cs typeface="Times New Roman"/>
              </a:rPr>
              <a:t>:</a:t>
            </a:r>
            <a:r>
              <a:rPr dirty="0" smtClean="0" sz="1050" spc="4">
                <a:latin typeface="Times New Roman"/>
                <a:cs typeface="Times New Roman"/>
              </a:rPr>
              <a:t> </a:t>
            </a:r>
            <a:r>
              <a:rPr dirty="0" smtClean="0" sz="1050" spc="0" u="sng">
                <a:latin typeface="Times New Roman"/>
                <a:cs typeface="Times New Roman"/>
              </a:rPr>
              <a:t> </a:t>
            </a:r>
            <a:r>
              <a:rPr dirty="0" smtClean="0" sz="1050" spc="0" u="sng">
                <a:latin typeface="Times New Roman"/>
                <a:cs typeface="Times New Roman"/>
              </a:rPr>
              <a:t>	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61620" y="9495422"/>
            <a:ext cx="618559" cy="114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dirty="0" smtClean="0" sz="700" spc="0" i="1">
                <a:latin typeface="Times New Roman"/>
                <a:cs typeface="Times New Roman"/>
              </a:rPr>
              <a:t>PLEA</a:t>
            </a:r>
            <a:r>
              <a:rPr dirty="0" smtClean="0" sz="700" spc="4" i="1">
                <a:latin typeface="Times New Roman"/>
                <a:cs typeface="Times New Roman"/>
              </a:rPr>
              <a:t>S</a:t>
            </a:r>
            <a:r>
              <a:rPr dirty="0" smtClean="0" sz="700" spc="0" i="1">
                <a:latin typeface="Times New Roman"/>
                <a:cs typeface="Times New Roman"/>
              </a:rPr>
              <a:t>E</a:t>
            </a:r>
            <a:r>
              <a:rPr dirty="0" smtClean="0" sz="700" spc="-4" i="1">
                <a:latin typeface="Times New Roman"/>
                <a:cs typeface="Times New Roman"/>
              </a:rPr>
              <a:t> </a:t>
            </a:r>
            <a:r>
              <a:rPr dirty="0" smtClean="0" sz="700" spc="0" i="1">
                <a:latin typeface="Times New Roman"/>
                <a:cs typeface="Times New Roman"/>
              </a:rPr>
              <a:t>PRINT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119615" y="9526080"/>
            <a:ext cx="205248" cy="76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50"/>
              </a:spcBef>
            </a:pPr>
            <a:r>
              <a:rPr dirty="0" smtClean="0" sz="400" spc="0">
                <a:latin typeface="Times New Roman"/>
                <a:cs typeface="Times New Roman"/>
              </a:rPr>
              <a:t>REV</a:t>
            </a:r>
            <a:r>
              <a:rPr dirty="0" smtClean="0" sz="400" spc="0">
                <a:latin typeface="Times New Roman"/>
                <a:cs typeface="Times New Roman"/>
              </a:rPr>
              <a:t> </a:t>
            </a:r>
            <a:r>
              <a:rPr dirty="0" smtClean="0" sz="400" spc="0">
                <a:latin typeface="Times New Roman"/>
                <a:cs typeface="Times New Roman"/>
              </a:rPr>
              <a:t>9.1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96596" y="8887968"/>
            <a:ext cx="7315199" cy="169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96596" y="7422642"/>
            <a:ext cx="7315199" cy="171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33777" marR="2425327" algn="ctr">
              <a:lnSpc>
                <a:spcPts val="1320"/>
              </a:lnSpc>
              <a:spcBef>
                <a:spcPts val="96"/>
              </a:spcBef>
            </a:pPr>
            <a:r>
              <a:rPr dirty="0" smtClean="0" sz="1150" spc="0" b="1">
                <a:latin typeface="Times New Roman"/>
                <a:cs typeface="Times New Roman"/>
              </a:rPr>
              <a:t>Agreement</a:t>
            </a:r>
            <a:r>
              <a:rPr dirty="0" smtClean="0" sz="1150" spc="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&amp;</a:t>
            </a:r>
            <a:r>
              <a:rPr dirty="0" smtClean="0" sz="1150" spc="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Authori</a:t>
            </a:r>
            <a:r>
              <a:rPr dirty="0" smtClean="0" sz="1150" spc="-4" b="1">
                <a:latin typeface="Times New Roman"/>
                <a:cs typeface="Times New Roman"/>
              </a:rPr>
              <a:t>z</a:t>
            </a:r>
            <a:r>
              <a:rPr dirty="0" smtClean="0" sz="1150" spc="0" b="1">
                <a:latin typeface="Times New Roman"/>
                <a:cs typeface="Times New Roman"/>
              </a:rPr>
              <a:t>ation</a:t>
            </a:r>
            <a:r>
              <a:rPr dirty="0" smtClean="0" sz="1150" spc="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Signature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4320" y="2017775"/>
            <a:ext cx="2423159" cy="137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697479" y="2017775"/>
            <a:ext cx="2423160" cy="137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Do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any</a:t>
            </a:r>
            <a:r>
              <a:rPr dirty="0" smtClean="0" sz="900" spc="9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people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120639" y="2017775"/>
            <a:ext cx="2423160" cy="274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How</a:t>
            </a:r>
            <a:r>
              <a:rPr dirty="0" smtClean="0" sz="900" spc="1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long</a:t>
            </a:r>
            <a:endParaRPr sz="900">
              <a:latin typeface="Times New Roman"/>
              <a:cs typeface="Times New Roman"/>
            </a:endParaRPr>
          </a:p>
          <a:p>
            <a:pPr marL="73151">
              <a:lnSpc>
                <a:spcPct val="95825"/>
              </a:lnSpc>
              <a:spcBef>
                <a:spcPts val="2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do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think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ould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ting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from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us?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74320" y="2154935"/>
            <a:ext cx="73151" cy="137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347472" y="2154935"/>
            <a:ext cx="2276855" cy="137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5825"/>
              </a:lnSpc>
              <a:spcBef>
                <a:spcPts val="15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Have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ever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b</a:t>
            </a:r>
            <a:r>
              <a:rPr dirty="0" smtClean="0" sz="900" spc="0" b="1">
                <a:latin typeface="Times New Roman"/>
                <a:cs typeface="Times New Roman"/>
              </a:rPr>
              <a:t>een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erved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late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otice?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624328" y="2154935"/>
            <a:ext cx="73151" cy="137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697479" y="2154935"/>
            <a:ext cx="73151" cy="137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2770631" y="2154935"/>
            <a:ext cx="2276855" cy="137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5825"/>
              </a:lnSpc>
              <a:spcBef>
                <a:spcPts val="15"/>
              </a:spcBef>
            </a:pP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ould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living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in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apartment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smoke?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047487" y="2154935"/>
            <a:ext cx="73152" cy="137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274320" y="2292096"/>
            <a:ext cx="2423159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2697479" y="2292096"/>
            <a:ext cx="2423160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5120639" y="2292096"/>
            <a:ext cx="2423160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274320" y="2475737"/>
            <a:ext cx="2697479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Have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v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fil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for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bank</a:t>
            </a:r>
            <a:r>
              <a:rPr dirty="0" smtClean="0" sz="900" spc="4" b="1">
                <a:latin typeface="Times New Roman"/>
                <a:cs typeface="Times New Roman"/>
              </a:rPr>
              <a:t>r</a:t>
            </a:r>
            <a:r>
              <a:rPr dirty="0" smtClean="0" sz="900" spc="0" b="1">
                <a:latin typeface="Times New Roman"/>
                <a:cs typeface="Times New Roman"/>
              </a:rPr>
              <a:t>upt</a:t>
            </a:r>
            <a:r>
              <a:rPr dirty="0" smtClean="0" sz="900" spc="4" b="1">
                <a:latin typeface="Times New Roman"/>
                <a:cs typeface="Times New Roman"/>
              </a:rPr>
              <a:t>c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?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If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so,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71799" y="2475737"/>
            <a:ext cx="2285999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When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ould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able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move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in?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57799" y="2475737"/>
            <a:ext cx="2286000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Have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ever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b</a:t>
            </a:r>
            <a:r>
              <a:rPr dirty="0" smtClean="0" sz="900" spc="0" b="1">
                <a:latin typeface="Times New Roman"/>
                <a:cs typeface="Times New Roman"/>
              </a:rPr>
              <a:t>een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victed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felo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74320" y="2615946"/>
            <a:ext cx="2697479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971799" y="2615946"/>
            <a:ext cx="2285999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5257799" y="2615946"/>
            <a:ext cx="2286000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74320" y="2799587"/>
            <a:ext cx="3017519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Have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ever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b</a:t>
            </a:r>
            <a:r>
              <a:rPr dirty="0" smtClean="0" sz="900" spc="0" b="1">
                <a:latin typeface="Times New Roman"/>
                <a:cs typeface="Times New Roman"/>
              </a:rPr>
              <a:t>een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erved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eviction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otice?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I</a:t>
            </a:r>
            <a:r>
              <a:rPr dirty="0" smtClean="0" sz="900" spc="0" b="1">
                <a:latin typeface="Times New Roman"/>
                <a:cs typeface="Times New Roman"/>
              </a:rPr>
              <a:t>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o,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91839" y="2799587"/>
            <a:ext cx="4251960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How</a:t>
            </a:r>
            <a:r>
              <a:rPr dirty="0" smtClean="0" sz="900" spc="1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many</a:t>
            </a:r>
            <a:r>
              <a:rPr dirty="0" smtClean="0" sz="900" spc="9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pets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do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have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(list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Type,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Breed,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approx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Weight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&amp;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Age)?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4320" y="2939796"/>
            <a:ext cx="3017519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291839" y="2939796"/>
            <a:ext cx="4251960" cy="18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74320" y="3123437"/>
            <a:ext cx="7269480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Have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ad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y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reocc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rri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g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4" b="1">
                <a:latin typeface="Times New Roman"/>
                <a:cs typeface="Times New Roman"/>
              </a:rPr>
              <a:t>r</a:t>
            </a: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-4" b="1">
                <a:latin typeface="Times New Roman"/>
                <a:cs typeface="Times New Roman"/>
              </a:rPr>
              <a:t>b</a:t>
            </a:r>
            <a:r>
              <a:rPr dirty="0" smtClean="0" sz="900" spc="0" b="1">
                <a:latin typeface="Times New Roman"/>
                <a:cs typeface="Times New Roman"/>
              </a:rPr>
              <a:t>lems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ith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rre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artme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la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lor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?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I</a:t>
            </a:r>
            <a:r>
              <a:rPr dirty="0" smtClean="0" sz="900" spc="0" b="1">
                <a:latin typeface="Times New Roman"/>
                <a:cs typeface="Times New Roman"/>
              </a:rPr>
              <a:t>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ye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lea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ex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lai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: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4320" y="3263646"/>
            <a:ext cx="7269480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274320" y="3635501"/>
            <a:ext cx="7269480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W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y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are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movi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g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from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rre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re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4320" y="3775710"/>
            <a:ext cx="7269480" cy="371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74320" y="4147566"/>
            <a:ext cx="7269480" cy="140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List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y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verifia</a:t>
            </a:r>
            <a:r>
              <a:rPr dirty="0" smtClean="0" sz="900" spc="-4" b="1">
                <a:latin typeface="Times New Roman"/>
                <a:cs typeface="Times New Roman"/>
              </a:rPr>
              <a:t>b</a:t>
            </a:r>
            <a:r>
              <a:rPr dirty="0" smtClean="0" sz="900" spc="0" b="1">
                <a:latin typeface="Times New Roman"/>
                <a:cs typeface="Times New Roman"/>
              </a:rPr>
              <a:t>le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so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rces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amo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come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ish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ave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si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ered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(o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tio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al):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4320" y="4287774"/>
            <a:ext cx="7269480" cy="371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74320" y="4659630"/>
            <a:ext cx="7269480" cy="274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 marR="205522">
              <a:lnSpc>
                <a:spcPct val="97741"/>
              </a:lnSpc>
              <a:spcBef>
                <a:spcPts val="40"/>
              </a:spcBef>
            </a:pPr>
            <a:r>
              <a:rPr dirty="0" smtClean="0" sz="900" spc="-4" b="1">
                <a:latin typeface="Times New Roman"/>
                <a:cs typeface="Times New Roman"/>
              </a:rPr>
              <a:t>I</a:t>
            </a:r>
            <a:r>
              <a:rPr dirty="0" smtClean="0" sz="900" spc="0" b="1">
                <a:latin typeface="Times New Roman"/>
                <a:cs typeface="Times New Roman"/>
              </a:rPr>
              <a:t>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ere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fi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4" b="1">
                <a:latin typeface="Times New Roman"/>
                <a:cs typeface="Times New Roman"/>
              </a:rPr>
              <a:t>c</a:t>
            </a:r>
            <a:r>
              <a:rPr dirty="0" smtClean="0" sz="900" spc="0" b="1">
                <a:latin typeface="Times New Roman"/>
                <a:cs typeface="Times New Roman"/>
              </a:rPr>
              <a:t>ial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iffic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lty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re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</a:t>
            </a:r>
            <a:r>
              <a:rPr dirty="0" smtClean="0" sz="900" spc="-4" b="1">
                <a:latin typeface="Times New Roman"/>
                <a:cs typeface="Times New Roman"/>
              </a:rPr>
              <a:t>o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l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’t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come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ith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mo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y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ay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k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ow</a:t>
            </a:r>
            <a:r>
              <a:rPr dirty="0" smtClean="0" sz="900" spc="1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-4" b="1">
                <a:latin typeface="Times New Roman"/>
                <a:cs typeface="Times New Roman"/>
              </a:rPr>
              <a:t>m</a:t>
            </a:r>
            <a:r>
              <a:rPr dirty="0" smtClean="0" sz="900" spc="0" b="1">
                <a:latin typeface="Times New Roman"/>
                <a:cs typeface="Times New Roman"/>
              </a:rPr>
              <a:t>eone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that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ould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loan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mo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y?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If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so,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4" b="1">
                <a:latin typeface="Times New Roman"/>
                <a:cs typeface="Times New Roman"/>
              </a:rPr>
              <a:t>r</a:t>
            </a:r>
            <a:r>
              <a:rPr dirty="0" smtClean="0" sz="900" spc="0" b="1">
                <a:latin typeface="Times New Roman"/>
                <a:cs typeface="Times New Roman"/>
              </a:rPr>
              <a:t>ovi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erso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’s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ame,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ress,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&amp;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#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so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at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can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se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em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refere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ce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for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4320" y="4933950"/>
            <a:ext cx="7269480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274320" y="5305806"/>
            <a:ext cx="726948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Have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been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party</a:t>
            </a:r>
            <a:r>
              <a:rPr dirty="0" smtClean="0" sz="900" spc="9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to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la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suit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past?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If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es,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please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explain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h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: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4320" y="5446013"/>
            <a:ext cx="7269480" cy="371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74320" y="5817870"/>
            <a:ext cx="726948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We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may</a:t>
            </a:r>
            <a:r>
              <a:rPr dirty="0" smtClean="0" sz="900" spc="9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run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credit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check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and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criminal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background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check.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Is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there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an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thing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negative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-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ill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find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that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ant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comment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on?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4320" y="5958077"/>
            <a:ext cx="7269480" cy="371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274320" y="6329933"/>
            <a:ext cx="3017519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How</a:t>
            </a:r>
            <a:r>
              <a:rPr dirty="0" smtClean="0" sz="900" spc="1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did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hear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about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this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apartment?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91839" y="6329933"/>
            <a:ext cx="425196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Do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have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e-mail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address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can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reach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at?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4320" y="6470141"/>
            <a:ext cx="3017519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3291839" y="6470141"/>
            <a:ext cx="4251960" cy="1836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74320" y="6653783"/>
            <a:ext cx="7269480" cy="274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 marR="59948">
              <a:lnSpc>
                <a:spcPct val="97741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Do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know</a:t>
            </a:r>
            <a:r>
              <a:rPr dirty="0" smtClean="0" sz="900" spc="1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of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an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-4" b="1">
                <a:latin typeface="Times New Roman"/>
                <a:cs typeface="Times New Roman"/>
              </a:rPr>
              <a:t>b</a:t>
            </a:r>
            <a:r>
              <a:rPr dirty="0" smtClean="0" sz="900" spc="0" b="1">
                <a:latin typeface="Times New Roman"/>
                <a:cs typeface="Times New Roman"/>
              </a:rPr>
              <a:t>ody</a:t>
            </a:r>
            <a:r>
              <a:rPr dirty="0" smtClean="0" sz="900" spc="9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lse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looking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for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apa</a:t>
            </a:r>
            <a:r>
              <a:rPr dirty="0" smtClean="0" sz="900" spc="4" b="1">
                <a:latin typeface="Times New Roman"/>
                <a:cs typeface="Times New Roman"/>
              </a:rPr>
              <a:t>r</a:t>
            </a:r>
            <a:r>
              <a:rPr dirty="0" smtClean="0" sz="900" spc="0" b="1">
                <a:latin typeface="Times New Roman"/>
                <a:cs typeface="Times New Roman"/>
              </a:rPr>
              <a:t>tm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nt?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l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ase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p</a:t>
            </a:r>
            <a:r>
              <a:rPr dirty="0" smtClean="0" sz="900" spc="4" b="1">
                <a:latin typeface="Times New Roman"/>
                <a:cs typeface="Times New Roman"/>
              </a:rPr>
              <a:t>r</a:t>
            </a:r>
            <a:r>
              <a:rPr dirty="0" smtClean="0" sz="900" spc="0" b="1">
                <a:latin typeface="Times New Roman"/>
                <a:cs typeface="Times New Roman"/>
              </a:rPr>
              <a:t>ovide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th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ir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name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and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numb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r</a:t>
            </a:r>
            <a:r>
              <a:rPr dirty="0" smtClean="0" sz="900" spc="0" b="1">
                <a:latin typeface="Times New Roman"/>
                <a:cs typeface="Times New Roman"/>
              </a:rPr>
              <a:t>.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If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r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f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r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</a:t>
            </a:r>
            <a:r>
              <a:rPr dirty="0" smtClean="0" sz="900" spc="4" b="1">
                <a:latin typeface="Times New Roman"/>
                <a:cs typeface="Times New Roman"/>
              </a:rPr>
              <a:t>r</a:t>
            </a:r>
            <a:r>
              <a:rPr dirty="0" smtClean="0" sz="900" spc="0" b="1">
                <a:latin typeface="Times New Roman"/>
                <a:cs typeface="Times New Roman"/>
              </a:rPr>
              <a:t>i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nd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and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4" b="1">
                <a:latin typeface="Times New Roman"/>
                <a:cs typeface="Times New Roman"/>
              </a:rPr>
              <a:t>e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4" b="1">
                <a:latin typeface="Times New Roman"/>
                <a:cs typeface="Times New Roman"/>
              </a:rPr>
              <a:t>c</a:t>
            </a:r>
            <a:r>
              <a:rPr dirty="0" smtClean="0" sz="900" spc="0" b="1">
                <a:latin typeface="Times New Roman"/>
                <a:cs typeface="Times New Roman"/>
              </a:rPr>
              <a:t>h</a:t>
            </a:r>
            <a:r>
              <a:rPr dirty="0" smtClean="0" sz="900" spc="9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end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up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renting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se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arate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artme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ts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from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t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en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ill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-4" b="1">
                <a:latin typeface="Times New Roman"/>
                <a:cs typeface="Times New Roman"/>
              </a:rPr>
              <a:t>p</a:t>
            </a:r>
            <a:r>
              <a:rPr dirty="0" smtClean="0" sz="900" spc="0" b="1">
                <a:latin typeface="Times New Roman"/>
                <a:cs typeface="Times New Roman"/>
              </a:rPr>
              <a:t>ay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you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referral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ar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4320" y="6928104"/>
            <a:ext cx="7269480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69748" y="428244"/>
            <a:ext cx="1193292" cy="143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463040" y="431292"/>
            <a:ext cx="2011679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2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Doctor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74719" y="431292"/>
            <a:ext cx="201168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2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La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4" b="1">
                <a:latin typeface="Times New Roman"/>
                <a:cs typeface="Times New Roman"/>
              </a:rPr>
              <a:t>y</a:t>
            </a:r>
            <a:r>
              <a:rPr dirty="0" smtClean="0" sz="900" spc="0" b="1">
                <a:latin typeface="Times New Roman"/>
                <a:cs typeface="Times New Roman"/>
              </a:rPr>
              <a:t>er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86399" y="431292"/>
            <a:ext cx="2011680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Nearest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Relative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Living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Else</a:t>
            </a:r>
            <a:r>
              <a:rPr dirty="0" smtClean="0" sz="900" spc="9" b="1">
                <a:latin typeface="Times New Roman"/>
                <a:cs typeface="Times New Roman"/>
              </a:rPr>
              <a:t>w</a:t>
            </a:r>
            <a:r>
              <a:rPr dirty="0" smtClean="0" sz="900" spc="0" b="1">
                <a:latin typeface="Times New Roman"/>
                <a:cs typeface="Times New Roman"/>
              </a:rPr>
              <a:t>here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4320" y="571500"/>
            <a:ext cx="118872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Name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63040" y="571500"/>
            <a:ext cx="201167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474719" y="571500"/>
            <a:ext cx="201168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486399" y="571500"/>
            <a:ext cx="201168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74320" y="755904"/>
            <a:ext cx="118872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-4" b="1">
                <a:latin typeface="Times New Roman"/>
                <a:cs typeface="Times New Roman"/>
              </a:rPr>
              <a:t>S</a:t>
            </a:r>
            <a:r>
              <a:rPr dirty="0" smtClean="0" sz="900" spc="0" b="1">
                <a:latin typeface="Times New Roman"/>
                <a:cs typeface="Times New Roman"/>
              </a:rPr>
              <a:t>treet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A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-4" b="1">
                <a:latin typeface="Times New Roman"/>
                <a:cs typeface="Times New Roman"/>
              </a:rPr>
              <a:t>d</a:t>
            </a:r>
            <a:r>
              <a:rPr dirty="0" smtClean="0" sz="900" spc="0" b="1">
                <a:latin typeface="Times New Roman"/>
                <a:cs typeface="Times New Roman"/>
              </a:rPr>
              <a:t>ress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63040" y="755904"/>
            <a:ext cx="2011679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474719" y="755904"/>
            <a:ext cx="201168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486399" y="755904"/>
            <a:ext cx="201168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74320" y="940308"/>
            <a:ext cx="118872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City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63040" y="940308"/>
            <a:ext cx="2011679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474719" y="940308"/>
            <a:ext cx="201168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486399" y="940308"/>
            <a:ext cx="2011680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74320" y="1124711"/>
            <a:ext cx="118872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State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&amp;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-14" b="1">
                <a:latin typeface="Times New Roman"/>
                <a:cs typeface="Times New Roman"/>
              </a:rPr>
              <a:t>Z</a:t>
            </a:r>
            <a:r>
              <a:rPr dirty="0" smtClean="0" sz="900" spc="0" b="1">
                <a:latin typeface="Times New Roman"/>
                <a:cs typeface="Times New Roman"/>
              </a:rPr>
              <a:t>ip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3040" y="1124711"/>
            <a:ext cx="201167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74719" y="1124711"/>
            <a:ext cx="201168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486399" y="1124711"/>
            <a:ext cx="201168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74320" y="1309116"/>
            <a:ext cx="118872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151">
              <a:lnSpc>
                <a:spcPct val="95825"/>
              </a:lnSpc>
              <a:spcBef>
                <a:spcPts val="4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P</a:t>
            </a:r>
            <a:r>
              <a:rPr dirty="0" smtClean="0" sz="900" spc="-4" b="1">
                <a:latin typeface="Times New Roman"/>
                <a:cs typeface="Times New Roman"/>
              </a:rPr>
              <a:t>h</a:t>
            </a:r>
            <a:r>
              <a:rPr dirty="0" smtClean="0" sz="900" spc="0" b="1">
                <a:latin typeface="Times New Roman"/>
                <a:cs typeface="Times New Roman"/>
              </a:rPr>
              <a:t>o</a:t>
            </a:r>
            <a:r>
              <a:rPr dirty="0" smtClean="0" sz="900" spc="-4" b="1">
                <a:latin typeface="Times New Roman"/>
                <a:cs typeface="Times New Roman"/>
              </a:rPr>
              <a:t>n</a:t>
            </a:r>
            <a:r>
              <a:rPr dirty="0" smtClean="0" sz="900" spc="0" b="1">
                <a:latin typeface="Times New Roman"/>
                <a:cs typeface="Times New Roman"/>
              </a:rPr>
              <a:t>e</a:t>
            </a:r>
            <a:r>
              <a:rPr dirty="0" smtClean="0" sz="900" spc="4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N</a:t>
            </a:r>
            <a:r>
              <a:rPr dirty="0" smtClean="0" sz="900" spc="-4" b="1">
                <a:latin typeface="Times New Roman"/>
                <a:cs typeface="Times New Roman"/>
              </a:rPr>
              <a:t>u</a:t>
            </a:r>
            <a:r>
              <a:rPr dirty="0" smtClean="0" sz="900" spc="0" b="1">
                <a:latin typeface="Times New Roman"/>
                <a:cs typeface="Times New Roman"/>
              </a:rPr>
              <a:t>m</a:t>
            </a:r>
            <a:r>
              <a:rPr dirty="0" smtClean="0" sz="900" spc="-4" b="1">
                <a:latin typeface="Times New Roman"/>
                <a:cs typeface="Times New Roman"/>
              </a:rPr>
              <a:t>b</a:t>
            </a:r>
            <a:r>
              <a:rPr dirty="0" smtClean="0" sz="900" spc="0" b="1">
                <a:latin typeface="Times New Roman"/>
                <a:cs typeface="Times New Roman"/>
              </a:rPr>
              <a:t>er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3040" y="1309116"/>
            <a:ext cx="2011679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474719" y="1309116"/>
            <a:ext cx="201168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486399" y="1309116"/>
            <a:ext cx="2011680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74320" y="1493520"/>
            <a:ext cx="7223759" cy="259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647" marR="86432" indent="-125730">
              <a:lnSpc>
                <a:spcPct val="97645"/>
              </a:lnSpc>
              <a:spcBef>
                <a:spcPts val="20"/>
              </a:spcBef>
            </a:pPr>
            <a:r>
              <a:rPr dirty="0" smtClean="0" sz="850" spc="0">
                <a:latin typeface="Times New Roman"/>
                <a:cs typeface="Times New Roman"/>
              </a:rPr>
              <a:t>By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signing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the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application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you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grant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us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pe</a:t>
            </a:r>
            <a:r>
              <a:rPr dirty="0" smtClean="0" sz="850" spc="-9">
                <a:latin typeface="Times New Roman"/>
                <a:cs typeface="Times New Roman"/>
              </a:rPr>
              <a:t>r</a:t>
            </a:r>
            <a:r>
              <a:rPr dirty="0" smtClean="0" sz="850" spc="0">
                <a:latin typeface="Times New Roman"/>
                <a:cs typeface="Times New Roman"/>
              </a:rPr>
              <a:t>mission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to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communicate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with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all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the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contacts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listed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in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this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section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in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the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event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we</a:t>
            </a:r>
            <a:r>
              <a:rPr dirty="0" smtClean="0" sz="850" spc="-19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can’t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locate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you.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Furthermore,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if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you</a:t>
            </a:r>
            <a:r>
              <a:rPr dirty="0" smtClean="0" sz="850" spc="0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abandon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the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apartment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for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any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reason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then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you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grant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us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permission</a:t>
            </a:r>
            <a:r>
              <a:rPr dirty="0" smtClean="0" sz="850" spc="-9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to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allow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your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relative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listed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above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to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remove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all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contents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of</a:t>
            </a:r>
            <a:r>
              <a:rPr dirty="0" smtClean="0" sz="850" spc="-19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the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dwelling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on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your</a:t>
            </a:r>
            <a:r>
              <a:rPr dirty="0" smtClean="0" sz="850" spc="4">
                <a:latin typeface="Times New Roman"/>
                <a:cs typeface="Times New Roman"/>
              </a:rPr>
              <a:t> </a:t>
            </a:r>
            <a:r>
              <a:rPr dirty="0" smtClean="0" sz="850" spc="0">
                <a:latin typeface="Times New Roman"/>
                <a:cs typeface="Times New Roman"/>
              </a:rPr>
              <a:t>behalf.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688" y="8658357"/>
            <a:ext cx="25473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170640" y="8658357"/>
            <a:ext cx="13407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